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6" r:id="rId6"/>
    <p:sldMasterId id="2147483767" r:id="rId7"/>
    <p:sldMasterId id="2147483768" r:id="rId8"/>
    <p:sldMasterId id="2147483769" r:id="rId9"/>
    <p:sldMasterId id="2147483770" r:id="rId10"/>
    <p:sldMasterId id="2147483771" r:id="rId11"/>
    <p:sldMasterId id="2147483772" r:id="rId12"/>
    <p:sldMasterId id="2147483773"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Lst>
  <p:sldSz cy="6858000" cx="12188950"/>
  <p:notesSz cx="6858000" cy="9144000"/>
  <p:embeddedFontLst>
    <p:embeddedFont>
      <p:font typeface="Proxima Nova"/>
      <p:regular r:id="rId110"/>
      <p:bold r:id="rId111"/>
      <p:italic r:id="rId112"/>
      <p:boldItalic r:id="rId113"/>
    </p:embeddedFont>
    <p:embeddedFont>
      <p:font typeface="Red Hat Text Medium"/>
      <p:regular r:id="rId114"/>
      <p:bold r:id="rId115"/>
      <p:italic r:id="rId116"/>
      <p:boldItalic r:id="rId117"/>
    </p:embeddedFont>
    <p:embeddedFont>
      <p:font typeface="Overpass"/>
      <p:regular r:id="rId118"/>
      <p:bold r:id="rId119"/>
      <p:italic r:id="rId120"/>
      <p:boldItalic r:id="rId121"/>
    </p:embeddedFont>
    <p:embeddedFont>
      <p:font typeface="Red Hat Display Medium"/>
      <p:regular r:id="rId122"/>
      <p:bold r:id="rId123"/>
      <p:italic r:id="rId124"/>
      <p:boldItalic r:id="rId125"/>
    </p:embeddedFont>
    <p:embeddedFont>
      <p:font typeface="Overpass Light"/>
      <p:regular r:id="rId126"/>
      <p:bold r:id="rId127"/>
      <p:italic r:id="rId128"/>
      <p:boldItalic r:id="rId129"/>
    </p:embeddedFont>
    <p:embeddedFont>
      <p:font typeface="Red Hat Display"/>
      <p:regular r:id="rId130"/>
      <p:bold r:id="rId131"/>
      <p:italic r:id="rId132"/>
      <p:boldItalic r:id="rId133"/>
    </p:embeddedFont>
    <p:embeddedFont>
      <p:font typeface="Helvetica Neue"/>
      <p:regular r:id="rId134"/>
      <p:bold r:id="rId135"/>
      <p:italic r:id="rId136"/>
      <p:boldItalic r:id="rId137"/>
    </p:embeddedFont>
    <p:embeddedFont>
      <p:font typeface="Overpass SemiBold"/>
      <p:regular r:id="rId138"/>
      <p:bold r:id="rId139"/>
      <p:italic r:id="rId140"/>
      <p:boldItalic r:id="rId141"/>
    </p:embeddedFont>
    <p:embeddedFont>
      <p:font typeface="Red Hat Text"/>
      <p:regular r:id="rId142"/>
      <p:bold r:id="rId143"/>
      <p:italic r:id="rId144"/>
      <p:boldItalic r:id="rId145"/>
    </p:embeddedFont>
    <p:embeddedFont>
      <p:font typeface="Roboto Mono"/>
      <p:regular r:id="rId146"/>
      <p:bold r:id="rId147"/>
      <p:italic r:id="rId148"/>
      <p:boldItalic r:id="rId149"/>
    </p:embeddedFont>
    <p:embeddedFont>
      <p:font typeface="Open Sans"/>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oug McFarlan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D792024-CF80-4FDD-AE19-04CFB4EB067D}">
  <a:tblStyle styleId="{7D792024-CF80-4FDD-AE19-04CFB4EB06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29" Type="http://schemas.openxmlformats.org/officeDocument/2006/relationships/font" Target="fonts/OverpassLight-boldItalic.fntdata"/><Relationship Id="rId128" Type="http://schemas.openxmlformats.org/officeDocument/2006/relationships/font" Target="fonts/OverpassLight-italic.fntdata"/><Relationship Id="rId127" Type="http://schemas.openxmlformats.org/officeDocument/2006/relationships/font" Target="fonts/OverpassLight-bold.fntdata"/><Relationship Id="rId126" Type="http://schemas.openxmlformats.org/officeDocument/2006/relationships/font" Target="fonts/OverpassLight-regular.fntdata"/><Relationship Id="rId26" Type="http://schemas.openxmlformats.org/officeDocument/2006/relationships/slide" Target="slides/slide12.xml"/><Relationship Id="rId121" Type="http://schemas.openxmlformats.org/officeDocument/2006/relationships/font" Target="fonts/Overpass-boldItalic.fntdata"/><Relationship Id="rId25" Type="http://schemas.openxmlformats.org/officeDocument/2006/relationships/slide" Target="slides/slide11.xml"/><Relationship Id="rId120" Type="http://schemas.openxmlformats.org/officeDocument/2006/relationships/font" Target="fonts/Overpass-italic.fntdata"/><Relationship Id="rId28" Type="http://schemas.openxmlformats.org/officeDocument/2006/relationships/slide" Target="slides/slide14.xml"/><Relationship Id="rId27" Type="http://schemas.openxmlformats.org/officeDocument/2006/relationships/slide" Target="slides/slide13.xml"/><Relationship Id="rId125" Type="http://schemas.openxmlformats.org/officeDocument/2006/relationships/font" Target="fonts/RedHatDisplayMedium-boldItalic.fntdata"/><Relationship Id="rId29" Type="http://schemas.openxmlformats.org/officeDocument/2006/relationships/slide" Target="slides/slide15.xml"/><Relationship Id="rId124" Type="http://schemas.openxmlformats.org/officeDocument/2006/relationships/font" Target="fonts/RedHatDisplayMedium-italic.fntdata"/><Relationship Id="rId123" Type="http://schemas.openxmlformats.org/officeDocument/2006/relationships/font" Target="fonts/RedHatDisplayMedium-bold.fntdata"/><Relationship Id="rId122" Type="http://schemas.openxmlformats.org/officeDocument/2006/relationships/font" Target="fonts/RedHatDisplayMedium-regular.fntdata"/><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6.xml"/><Relationship Id="rId99" Type="http://schemas.openxmlformats.org/officeDocument/2006/relationships/slide" Target="slides/slide85.xml"/><Relationship Id="rId10" Type="http://schemas.openxmlformats.org/officeDocument/2006/relationships/slideMaster" Target="slideMasters/slideMaster5.xml"/><Relationship Id="rId98" Type="http://schemas.openxmlformats.org/officeDocument/2006/relationships/slide" Target="slides/slide84.xml"/><Relationship Id="rId13" Type="http://schemas.openxmlformats.org/officeDocument/2006/relationships/slideMaster" Target="slideMasters/slideMaster8.xml"/><Relationship Id="rId12" Type="http://schemas.openxmlformats.org/officeDocument/2006/relationships/slideMaster" Target="slideMasters/slideMaster7.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font" Target="fonts/Overpass-regular.fntdata"/><Relationship Id="rId117" Type="http://schemas.openxmlformats.org/officeDocument/2006/relationships/font" Target="fonts/RedHatTextMedium-boldItalic.fntdata"/><Relationship Id="rId116" Type="http://schemas.openxmlformats.org/officeDocument/2006/relationships/font" Target="fonts/RedHatTextMedium-italic.fntdata"/><Relationship Id="rId115" Type="http://schemas.openxmlformats.org/officeDocument/2006/relationships/font" Target="fonts/RedHatTextMedium-bold.fntdata"/><Relationship Id="rId119" Type="http://schemas.openxmlformats.org/officeDocument/2006/relationships/font" Target="fonts/Overpass-bold.fntdata"/><Relationship Id="rId15" Type="http://schemas.openxmlformats.org/officeDocument/2006/relationships/slide" Target="slides/slide1.xml"/><Relationship Id="rId110" Type="http://schemas.openxmlformats.org/officeDocument/2006/relationships/font" Target="fonts/ProximaNova-regular.fntdata"/><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font" Target="fonts/RedHatTextMedium-regular.fntdata"/><Relationship Id="rId18" Type="http://schemas.openxmlformats.org/officeDocument/2006/relationships/slide" Target="slides/slide4.xml"/><Relationship Id="rId113" Type="http://schemas.openxmlformats.org/officeDocument/2006/relationships/font" Target="fonts/ProximaNova-boldItalic.fntdata"/><Relationship Id="rId112" Type="http://schemas.openxmlformats.org/officeDocument/2006/relationships/font" Target="fonts/ProximaNova-italic.fntdata"/><Relationship Id="rId111" Type="http://schemas.openxmlformats.org/officeDocument/2006/relationships/font" Target="fonts/ProximaNova-bold.fntdata"/><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font" Target="fonts/OpenSans-regular.fntdata"/><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obotoMono-boldItalic.fntdata"/><Relationship Id="rId4" Type="http://schemas.openxmlformats.org/officeDocument/2006/relationships/tableStyles" Target="tableStyles.xml"/><Relationship Id="rId148" Type="http://schemas.openxmlformats.org/officeDocument/2006/relationships/font" Target="fonts/RobotoMono-italic.fntdata"/><Relationship Id="rId9" Type="http://schemas.openxmlformats.org/officeDocument/2006/relationships/slideMaster" Target="slideMasters/slideMaster4.xml"/><Relationship Id="rId143" Type="http://schemas.openxmlformats.org/officeDocument/2006/relationships/font" Target="fonts/RedHatText-bold.fntdata"/><Relationship Id="rId142" Type="http://schemas.openxmlformats.org/officeDocument/2006/relationships/font" Target="fonts/RedHatText-regular.fntdata"/><Relationship Id="rId141" Type="http://schemas.openxmlformats.org/officeDocument/2006/relationships/font" Target="fonts/OverpassSemiBold-boldItalic.fntdata"/><Relationship Id="rId140" Type="http://schemas.openxmlformats.org/officeDocument/2006/relationships/font" Target="fonts/OverpassSemiBold-italic.fntdata"/><Relationship Id="rId5" Type="http://schemas.openxmlformats.org/officeDocument/2006/relationships/commentAuthors" Target="commentAuthors.xml"/><Relationship Id="rId147" Type="http://schemas.openxmlformats.org/officeDocument/2006/relationships/font" Target="fonts/RobotoMono-bold.fntdata"/><Relationship Id="rId6" Type="http://schemas.openxmlformats.org/officeDocument/2006/relationships/slideMaster" Target="slideMasters/slideMaster1.xml"/><Relationship Id="rId146" Type="http://schemas.openxmlformats.org/officeDocument/2006/relationships/font" Target="fonts/RobotoMono-regular.fntdata"/><Relationship Id="rId7" Type="http://schemas.openxmlformats.org/officeDocument/2006/relationships/slideMaster" Target="slideMasters/slideMaster2.xml"/><Relationship Id="rId145" Type="http://schemas.openxmlformats.org/officeDocument/2006/relationships/font" Target="fonts/RedHatText-boldItalic.fntdata"/><Relationship Id="rId8" Type="http://schemas.openxmlformats.org/officeDocument/2006/relationships/slideMaster" Target="slideMasters/slideMaster3.xml"/><Relationship Id="rId144" Type="http://schemas.openxmlformats.org/officeDocument/2006/relationships/font" Target="fonts/RedHatText-italic.fntdata"/><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font" Target="fonts/OverpassSemiBold-bold.fntdata"/><Relationship Id="rId138" Type="http://schemas.openxmlformats.org/officeDocument/2006/relationships/font" Target="fonts/OverpassSemiBold-regular.fntdata"/><Relationship Id="rId137" Type="http://schemas.openxmlformats.org/officeDocument/2006/relationships/font" Target="fonts/HelveticaNeue-boldItalic.fntdata"/><Relationship Id="rId132" Type="http://schemas.openxmlformats.org/officeDocument/2006/relationships/font" Target="fonts/RedHatDisplay-italic.fntdata"/><Relationship Id="rId131" Type="http://schemas.openxmlformats.org/officeDocument/2006/relationships/font" Target="fonts/RedHatDisplay-bold.fntdata"/><Relationship Id="rId130" Type="http://schemas.openxmlformats.org/officeDocument/2006/relationships/font" Target="fonts/RedHatDisplay-regular.fntdata"/><Relationship Id="rId136" Type="http://schemas.openxmlformats.org/officeDocument/2006/relationships/font" Target="fonts/HelveticaNeue-italic.fntdata"/><Relationship Id="rId135" Type="http://schemas.openxmlformats.org/officeDocument/2006/relationships/font" Target="fonts/HelveticaNeue-bold.fntdata"/><Relationship Id="rId134" Type="http://schemas.openxmlformats.org/officeDocument/2006/relationships/font" Target="fonts/HelveticaNeue-regular.fntdata"/><Relationship Id="rId133" Type="http://schemas.openxmlformats.org/officeDocument/2006/relationships/font" Target="fonts/RedHatDisplay-boldItalic.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 Id="rId153" Type="http://schemas.openxmlformats.org/officeDocument/2006/relationships/font" Target="fonts/OpenSans-boldItalic.fntdata"/><Relationship Id="rId152" Type="http://schemas.openxmlformats.org/officeDocument/2006/relationships/font" Target="fonts/OpenSans-italic.fntdata"/><Relationship Id="rId151" Type="http://schemas.openxmlformats.org/officeDocument/2006/relationships/font" Target="fonts/OpenSans-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27T21:57:33.123">
    <p:pos x="1168" y="460"/>
    <p:text>We should talk about the other benefits a platform can deliver - reduce risks (the big lever thru standardized audit process and reporting).
I think it may still be true that customers are 3x's more likely to make a decision/investment on something that helps them avoid risk vs gaining a benefit.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latest/plugins/plugin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sible.com/blog/three-quick-ways-to-move-your-ansible-inventory-into-red-hat-ansible-tower"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latest/plugins/lookup.html" TargetMode="External"/><Relationship Id="rId3" Type="http://schemas.openxmlformats.org/officeDocument/2006/relationships/hyperlink" Target="https://docs.ansible.com/ansible/latest/user_guide/playbooks_filters.html" TargetMode="External"/><Relationship Id="rId4" Type="http://schemas.openxmlformats.org/officeDocument/2006/relationships/hyperlink" Target="https://docs.ansible.com/ansible/latest/plugins/connection.html"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latest/modules/list_of_system_modules.html" TargetMode="External"/><Relationship Id="rId3" Type="http://schemas.openxmlformats.org/officeDocument/2006/relationships/hyperlink" Target="https://docs.ansible.com/ansible/latest/modules/list_of_packaging_modules.html" TargetMode="External"/><Relationship Id="rId4" Type="http://schemas.openxmlformats.org/officeDocument/2006/relationships/hyperlink" Target="https://docs.ansible.com/ansible/latest/modules/list_of_files_modules.html" TargetMode="External"/><Relationship Id="rId5" Type="http://schemas.openxmlformats.org/officeDocument/2006/relationships/hyperlink" Target="https://docs.ansible.com/ansible/latest/modules/list_of_commands_modules.html" TargetMode="External"/><Relationship Id="rId6" Type="http://schemas.openxmlformats.org/officeDocument/2006/relationships/hyperlink" Target="https://docs.ansible.com/ansible/latest/modules/list_of_clustering_modules.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nsible.com/ansible/devel/modules/list_of_windows_modules.html" TargetMode="External"/><Relationship Id="rId3" Type="http://schemas.openxmlformats.org/officeDocument/2006/relationships/hyperlink" Target="https://docs.microsoft.com/en-us/powershell/dsc/resources/resources" TargetMode="External"/><Relationship Id="rId4" Type="http://schemas.openxmlformats.org/officeDocument/2006/relationships/hyperlink" Target="https://github.com/PowerShell/xHyper-V" TargetMode="External"/><Relationship Id="rId5" Type="http://schemas.openxmlformats.org/officeDocument/2006/relationships/hyperlink" Target="https://github.com/PowerShell/xHyper-V/tree/dev/DSCResources"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72b55eca8_82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72b55eca8_8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63142f4d7a_9_6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63142f4d7a_9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Ansible Automation is the enterprise framework for automating across IT operations.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Ansible Engine runs Ansible Playbooks, the automation language that can perfectly describe an IT application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Ansible Tower allows you scale IT automation, manage complex deployments and speed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Ansible is the Lingua Franca of the enterprise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It empowers development to production, from IT to the business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Points Tim Yeaton added here in his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memorialize/institutionalize in the Playbook </a:t>
            </a:r>
            <a:endParaRPr>
              <a:solidFill>
                <a:schemeClr val="dk1"/>
              </a:solidFill>
            </a:endParaRPr>
          </a:p>
          <a:p>
            <a:pPr indent="0" lvl="0" marL="0" rtl="0" algn="l">
              <a:spcBef>
                <a:spcPts val="0"/>
              </a:spcBef>
              <a:spcAft>
                <a:spcPts val="0"/>
              </a:spcAft>
              <a:buNone/>
            </a:pPr>
            <a:r>
              <a:rPr lang="en">
                <a:solidFill>
                  <a:schemeClr val="dk1"/>
                </a:solidFill>
              </a:rPr>
              <a:t>Standardize on Ansible </a:t>
            </a:r>
            <a:endParaRPr>
              <a:solidFill>
                <a:schemeClr val="dk1"/>
              </a:solidFill>
            </a:endParaRPr>
          </a:p>
          <a:p>
            <a:pPr indent="0" lvl="0" marL="0" rtl="0" algn="l">
              <a:spcBef>
                <a:spcPts val="0"/>
              </a:spcBef>
              <a:spcAft>
                <a:spcPts val="0"/>
              </a:spcAft>
              <a:buNone/>
            </a:pPr>
            <a:r>
              <a:rPr lang="en">
                <a:solidFill>
                  <a:schemeClr val="dk1"/>
                </a:solidFill>
              </a:rPr>
              <a:t>You need a language to help articulate the workflow all they way through live production </a:t>
            </a:r>
            <a:endParaRPr>
              <a:solidFill>
                <a:schemeClr val="dk1"/>
              </a:solidFill>
            </a:endParaRPr>
          </a:p>
          <a:p>
            <a:pPr indent="0" lvl="0" marL="0" rtl="0" algn="l">
              <a:spcBef>
                <a:spcPts val="0"/>
              </a:spcBef>
              <a:spcAft>
                <a:spcPts val="0"/>
              </a:spcAft>
              <a:buNone/>
            </a:pPr>
            <a:r>
              <a:rPr lang="en">
                <a:solidFill>
                  <a:schemeClr val="dk1"/>
                </a:solidFill>
              </a:rPr>
              <a:t>Use a language to communicate and facilitate between dev and ops </a:t>
            </a:r>
            <a:endParaRPr>
              <a:solidFill>
                <a:schemeClr val="dk1"/>
              </a:solidFill>
            </a:endParaRPr>
          </a:p>
          <a:p>
            <a:pPr indent="0" lvl="0" marL="0" rtl="0" algn="l">
              <a:spcBef>
                <a:spcPts val="0"/>
              </a:spcBef>
              <a:spcAft>
                <a:spcPts val="0"/>
              </a:spcAft>
              <a:buNone/>
            </a:pPr>
            <a:r>
              <a:rPr lang="en">
                <a:solidFill>
                  <a:schemeClr val="dk1"/>
                </a:solidFill>
              </a:rPr>
              <a:t>Becomes fact based or system of record once written in a Playbook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408b53e8c9_0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408b53e8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Ansible’s a</a:t>
            </a:r>
            <a:r>
              <a:rPr lang="en">
                <a:solidFill>
                  <a:srgbClr val="333333"/>
                </a:solidFill>
                <a:highlight>
                  <a:srgbClr val="FFFFFF"/>
                </a:highlight>
              </a:rPr>
              <a:t>gentless architecture provides enablement for a wide variety of platforms that make it easy for them to be automated. With the move to Content Collections, it’s now even easier for the partners and community to build, test, and publish content at any time without the wait for it to be included in an actual Ansible release. Ansible Galaxy is the de-facto place for community content, while Automation Hub is the place for Certified content (selected certified platforms in bold, many more available).</a:t>
            </a:r>
            <a:endParaRPr>
              <a:solidFill>
                <a:srgbClr val="333333"/>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Uses OpenSSH and WinRM</a:t>
            </a:r>
            <a:endParaRPr>
              <a:solidFill>
                <a:srgbClr val="333333"/>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No agents to exploit or update</a:t>
            </a:r>
            <a:endParaRPr>
              <a:solidFill>
                <a:srgbClr val="333333"/>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a:solidFill>
                  <a:srgbClr val="333333"/>
                </a:solidFill>
                <a:highlight>
                  <a:srgbClr val="FFFFFF"/>
                </a:highlight>
              </a:rPr>
              <a:t>Predictable, reliable and secure</a:t>
            </a:r>
            <a:endParaRPr>
              <a:solidFill>
                <a:schemeClr val="dk1"/>
              </a:solidFill>
            </a:endParaRPr>
          </a:p>
          <a:p>
            <a:pPr indent="0" lvl="0" marL="0" rtl="0" algn="l">
              <a:spcBef>
                <a:spcPts val="1100"/>
              </a:spcBef>
              <a:spcAft>
                <a:spcPts val="0"/>
              </a:spcAft>
              <a:buClr>
                <a:schemeClr val="dk1"/>
              </a:buClr>
              <a:buSzPts val="1100"/>
              <a:buFont typeface="Arial"/>
              <a:buNone/>
            </a:pPr>
            <a:r>
              <a:rPr lang="en">
                <a:solidFill>
                  <a:schemeClr val="dk1"/>
                </a:solidFill>
              </a:rPr>
              <a:t>Ansible automates technologies you already 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power of a community behind it generating more integrations every day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Points Tim Yeaton added here in his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Communities of partners building around our language </a:t>
            </a:r>
            <a:endParaRPr>
              <a:solidFill>
                <a:schemeClr val="dk1"/>
              </a:solidFill>
            </a:endParaRPr>
          </a:p>
          <a:p>
            <a:pPr indent="0" lvl="0" marL="0" rtl="0" algn="l">
              <a:spcBef>
                <a:spcPts val="0"/>
              </a:spcBef>
              <a:spcAft>
                <a:spcPts val="0"/>
              </a:spcAft>
              <a:buNone/>
            </a:pPr>
            <a:r>
              <a:rPr lang="en">
                <a:solidFill>
                  <a:schemeClr val="dk1"/>
                </a:solidFill>
              </a:rPr>
              <a:t>Tremendous adoption to date - realization in order to scale you have to automate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4ae71dbde2_1_11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4ae71dbde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adfa3c0bd_0_77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adfa3c0bd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3142f4d7a_7_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3142f4d7a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Ansible Automation is the enterprise framework for automating across IT operations.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Ansible Engine runs Ansible Playbooks, the automation language that can perfectly describe an IT application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Ansible Tower allows you scale IT automation, manage complex deployments and speed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Ansible is the Lingua Franca of the enterprise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It empowers development to production, from IT to the business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Points Tim Yeaton added here in his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memorialize/institutionalize in the Playbook </a:t>
            </a:r>
            <a:endParaRPr>
              <a:solidFill>
                <a:schemeClr val="dk1"/>
              </a:solidFill>
            </a:endParaRPr>
          </a:p>
          <a:p>
            <a:pPr indent="0" lvl="0" marL="0" rtl="0" algn="l">
              <a:spcBef>
                <a:spcPts val="0"/>
              </a:spcBef>
              <a:spcAft>
                <a:spcPts val="0"/>
              </a:spcAft>
              <a:buNone/>
            </a:pPr>
            <a:r>
              <a:rPr lang="en">
                <a:solidFill>
                  <a:schemeClr val="dk1"/>
                </a:solidFill>
              </a:rPr>
              <a:t>Standardize on Ansible </a:t>
            </a:r>
            <a:endParaRPr>
              <a:solidFill>
                <a:schemeClr val="dk1"/>
              </a:solidFill>
            </a:endParaRPr>
          </a:p>
          <a:p>
            <a:pPr indent="0" lvl="0" marL="0" rtl="0" algn="l">
              <a:spcBef>
                <a:spcPts val="0"/>
              </a:spcBef>
              <a:spcAft>
                <a:spcPts val="0"/>
              </a:spcAft>
              <a:buNone/>
            </a:pPr>
            <a:r>
              <a:rPr lang="en">
                <a:solidFill>
                  <a:schemeClr val="dk1"/>
                </a:solidFill>
              </a:rPr>
              <a:t>You need a language to help articulate the workflow all they way through live production </a:t>
            </a:r>
            <a:endParaRPr>
              <a:solidFill>
                <a:schemeClr val="dk1"/>
              </a:solidFill>
            </a:endParaRPr>
          </a:p>
          <a:p>
            <a:pPr indent="0" lvl="0" marL="0" rtl="0" algn="l">
              <a:spcBef>
                <a:spcPts val="0"/>
              </a:spcBef>
              <a:spcAft>
                <a:spcPts val="0"/>
              </a:spcAft>
              <a:buNone/>
            </a:pPr>
            <a:r>
              <a:rPr lang="en">
                <a:solidFill>
                  <a:schemeClr val="dk1"/>
                </a:solidFill>
              </a:rPr>
              <a:t>Use a language to communicate and facilitate between dev and ops </a:t>
            </a:r>
            <a:endParaRPr>
              <a:solidFill>
                <a:schemeClr val="dk1"/>
              </a:solidFill>
            </a:endParaRPr>
          </a:p>
          <a:p>
            <a:pPr indent="0" lvl="0" marL="0" rtl="0" algn="l">
              <a:spcBef>
                <a:spcPts val="0"/>
              </a:spcBef>
              <a:spcAft>
                <a:spcPts val="0"/>
              </a:spcAft>
              <a:buNone/>
            </a:pPr>
            <a:r>
              <a:rPr lang="en">
                <a:solidFill>
                  <a:schemeClr val="dk1"/>
                </a:solidFill>
              </a:rPr>
              <a:t>Becomes fact based or system of record once written in a Playbook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4adfa3c0bd_0_50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adfa3c0b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rPr>
              <a:t>Cross platform: Linux, Windows, UNIX, Networks, Clouds</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Human readable: YAML</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Orchestration plays well with others: HP SA, Puppet, Jenkins, RHNSS, etc.</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63142f4d7a_9_5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63142f4d7a_9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diagram for Red Hat Ansible Engine and all of its components.  The following slides will dive into the details of all of the components of Ansible Automation and how they work together.</a:t>
            </a:r>
            <a:endParaRPr>
              <a:solidFill>
                <a:schemeClr val="dk1"/>
              </a:solidFill>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63142f4d7a_9_64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63142f4d7a_9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Ansible Automation requires playbooks.  Ansible Playbooks are a list of tasks that tell Ansible Engine what to execute.  We will show an example of an Ansible Playbook soon.</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adfa3c0bd_0_82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adfa3c0bd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Playbook example: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The name fields are human-readable comments. Optional, but useful as comments to the Playbook. These strings also show up in Tower, so it is easy to correlate any failures in a long running Playbook.</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E1012"/>
              </a:buClr>
              <a:buFont typeface="Calibri"/>
              <a:buNone/>
            </a:pPr>
            <a:r>
              <a:rPr lang="en" sz="1200">
                <a:solidFill>
                  <a:srgbClr val="0E1012"/>
                </a:solidFill>
                <a:latin typeface="Calibri"/>
                <a:ea typeface="Calibri"/>
                <a:cs typeface="Calibri"/>
                <a:sym typeface="Calibri"/>
              </a:rPr>
              <a:t>Inventory call-out</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Variables can be handled in several different ways: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Directly in the playbook</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part of a separate vars file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the command line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output from a previous play</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Tower</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Ansible supports sudo, su, powerbroker, and other privilege escalation mechanisms.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The real work. General format:</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&lt;&lt;module&gt;&gt;: key=value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63142f4d7a_9_73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3142f4d7a_9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Ansible Automation requires playbooks.  Ansible Playbooks are a list of tasks that tell Ansible Engine what to execute.  We will show an example of an Ansible Playbook soon.</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adfa3c0bd_0_1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adfa3c0b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63142f4d7a_9_8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63142f4d7a_9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Clr>
                <a:schemeClr val="dk1"/>
              </a:buClr>
              <a:buSzPts val="1100"/>
              <a:buFont typeface="Arial"/>
              <a:buNone/>
            </a:pPr>
            <a:r>
              <a:rPr lang="en" sz="1200">
                <a:solidFill>
                  <a:srgbClr val="404040"/>
                </a:solidFill>
                <a:latin typeface="Helvetica Neue"/>
                <a:ea typeface="Helvetica Neue"/>
                <a:cs typeface="Helvetica Neue"/>
                <a:sym typeface="Helvetica Neue"/>
              </a:rPr>
              <a:t>Plugins are pieces of code that augment Ansible’s core functionality. Ansible uses a plugin architecture to enable a rich, flexible and expandable feature set.</a:t>
            </a:r>
            <a:endParaRPr sz="1200">
              <a:solidFill>
                <a:srgbClr val="404040"/>
              </a:solidFill>
              <a:latin typeface="Helvetica Neue"/>
              <a:ea typeface="Helvetica Neue"/>
              <a:cs typeface="Helvetica Neue"/>
              <a:sym typeface="Helvetica Neue"/>
            </a:endParaRPr>
          </a:p>
          <a:p>
            <a:pPr indent="0" lvl="0" marL="0" rtl="0" algn="l">
              <a:lnSpc>
                <a:spcPct val="163636"/>
              </a:lnSpc>
              <a:spcBef>
                <a:spcPts val="1800"/>
              </a:spcBef>
              <a:spcAft>
                <a:spcPts val="0"/>
              </a:spcAft>
              <a:buClr>
                <a:schemeClr val="dk1"/>
              </a:buClr>
              <a:buSzPts val="1100"/>
              <a:buFont typeface="Arial"/>
              <a:buNone/>
            </a:pPr>
            <a:r>
              <a:rPr lang="en" sz="1200">
                <a:solidFill>
                  <a:srgbClr val="404040"/>
                </a:solidFill>
                <a:latin typeface="Helvetica Neue"/>
                <a:ea typeface="Helvetica Neue"/>
                <a:cs typeface="Helvetica Neue"/>
                <a:sym typeface="Helvetica Neue"/>
              </a:rPr>
              <a:t>Ansible ships with a number of handy plugins, and you can easily write your own. List of plugins: </a:t>
            </a:r>
            <a:r>
              <a:rPr lang="en" sz="1200" u="sng">
                <a:solidFill>
                  <a:schemeClr val="hlink"/>
                </a:solidFill>
                <a:latin typeface="Helvetica Neue"/>
                <a:ea typeface="Helvetica Neue"/>
                <a:cs typeface="Helvetica Neue"/>
                <a:sym typeface="Helvetica Neue"/>
                <a:hlinkClick r:id="rId2"/>
              </a:rPr>
              <a:t>https://docs.ansible.com/ansible/latest/plugins/plugins.html</a:t>
            </a:r>
            <a:endParaRPr sz="1200">
              <a:solidFill>
                <a:srgbClr val="404040"/>
              </a:solidFill>
              <a:latin typeface="Helvetica Neue"/>
              <a:ea typeface="Helvetica Neue"/>
              <a:cs typeface="Helvetica Neue"/>
              <a:sym typeface="Helvetica Neue"/>
            </a:endParaRPr>
          </a:p>
          <a:p>
            <a:pPr indent="0" lvl="0" marL="0" rtl="0" algn="l">
              <a:lnSpc>
                <a:spcPct val="163636"/>
              </a:lnSpc>
              <a:spcBef>
                <a:spcPts val="1800"/>
              </a:spcBef>
              <a:spcAft>
                <a:spcPts val="0"/>
              </a:spcAft>
              <a:buClr>
                <a:schemeClr val="dk1"/>
              </a:buClr>
              <a:buSzPts val="1100"/>
              <a:buFont typeface="Arial"/>
              <a:buNone/>
            </a:pPr>
            <a:r>
              <a:rPr lang="en" sz="1200">
                <a:solidFill>
                  <a:srgbClr val="404040"/>
                </a:solidFill>
                <a:latin typeface="Helvetica Neue"/>
                <a:ea typeface="Helvetica Neue"/>
                <a:cs typeface="Helvetica Neue"/>
                <a:sym typeface="Helvetica Neue"/>
              </a:rPr>
              <a:t>Filters are a good example of plugins. They can transform or format whatever was piped into the filter.</a:t>
            </a:r>
            <a:endParaRPr sz="1200">
              <a:solidFill>
                <a:srgbClr val="404040"/>
              </a:solidFill>
              <a:latin typeface="Helvetica Neue"/>
              <a:ea typeface="Helvetica Neue"/>
              <a:cs typeface="Helvetica Neue"/>
              <a:sym typeface="Helvetica Neue"/>
            </a:endParaRPr>
          </a:p>
          <a:p>
            <a:pPr indent="0" lvl="0" marL="0" rtl="0" algn="l">
              <a:lnSpc>
                <a:spcPct val="163636"/>
              </a:lnSpc>
              <a:spcBef>
                <a:spcPts val="1800"/>
              </a:spcBef>
              <a:spcAft>
                <a:spcPts val="0"/>
              </a:spcAft>
              <a:buClr>
                <a:schemeClr val="dk1"/>
              </a:buClr>
              <a:buSzPts val="1100"/>
              <a:buFont typeface="Arial"/>
              <a:buNone/>
            </a:pPr>
            <a:r>
              <a:rPr i="1" lang="en" sz="900">
                <a:solidFill>
                  <a:srgbClr val="6A737D"/>
                </a:solidFill>
                <a:highlight>
                  <a:srgbClr val="F8F8F8"/>
                </a:highlight>
                <a:latin typeface="Consolas"/>
                <a:ea typeface="Consolas"/>
                <a:cs typeface="Consolas"/>
                <a:sym typeface="Consolas"/>
              </a:rPr>
              <a:t># search for "foo" in "foobar"</a:t>
            </a:r>
            <a:endParaRPr sz="900">
              <a:solidFill>
                <a:srgbClr val="404040"/>
              </a:solidFill>
              <a:highlight>
                <a:srgbClr val="F8F8F8"/>
              </a:highlight>
              <a:latin typeface="Consolas"/>
              <a:ea typeface="Consolas"/>
              <a:cs typeface="Consolas"/>
              <a:sym typeface="Consolas"/>
            </a:endParaRPr>
          </a:p>
          <a:p>
            <a:pPr indent="0" lvl="0" marL="0" rtl="0" algn="l">
              <a:lnSpc>
                <a:spcPct val="163636"/>
              </a:lnSpc>
              <a:spcBef>
                <a:spcPts val="1800"/>
              </a:spcBef>
              <a:spcAft>
                <a:spcPts val="0"/>
              </a:spcAft>
              <a:buClr>
                <a:schemeClr val="dk1"/>
              </a:buClr>
              <a:buSzPts val="1100"/>
              <a:buFont typeface="Arial"/>
              <a:buNone/>
            </a:pPr>
            <a:r>
              <a:rPr lang="en" sz="900">
                <a:solidFill>
                  <a:srgbClr val="007020"/>
                </a:solidFill>
                <a:highlight>
                  <a:srgbClr val="F8F8F8"/>
                </a:highlight>
                <a:latin typeface="Consolas"/>
                <a:ea typeface="Consolas"/>
                <a:cs typeface="Consolas"/>
                <a:sym typeface="Consolas"/>
              </a:rPr>
              <a:t>{{</a:t>
            </a:r>
            <a:r>
              <a:rPr lang="en" sz="900">
                <a:solidFill>
                  <a:srgbClr val="404040"/>
                </a:solidFill>
                <a:highlight>
                  <a:srgbClr val="F8F8F8"/>
                </a:highlight>
                <a:latin typeface="Consolas"/>
                <a:ea typeface="Consolas"/>
                <a:cs typeface="Consolas"/>
                <a:sym typeface="Consolas"/>
              </a:rPr>
              <a:t> </a:t>
            </a:r>
            <a:r>
              <a:rPr lang="en" sz="900">
                <a:solidFill>
                  <a:srgbClr val="DD1144"/>
                </a:solidFill>
                <a:highlight>
                  <a:srgbClr val="F8F8F8"/>
                </a:highlight>
                <a:latin typeface="Consolas"/>
                <a:ea typeface="Consolas"/>
                <a:cs typeface="Consolas"/>
                <a:sym typeface="Consolas"/>
              </a:rPr>
              <a:t>'foobar'</a:t>
            </a:r>
            <a:r>
              <a:rPr lang="en" sz="900">
                <a:solidFill>
                  <a:srgbClr val="404040"/>
                </a:solidFill>
                <a:highlight>
                  <a:srgbClr val="F8F8F8"/>
                </a:highlight>
                <a:latin typeface="Consolas"/>
                <a:ea typeface="Consolas"/>
                <a:cs typeface="Consolas"/>
                <a:sym typeface="Consolas"/>
              </a:rPr>
              <a:t> </a:t>
            </a:r>
            <a:r>
              <a:rPr b="1" lang="en" sz="900">
                <a:solidFill>
                  <a:schemeClr val="dk2"/>
                </a:solidFill>
                <a:highlight>
                  <a:srgbClr val="F8F8F8"/>
                </a:highlight>
                <a:latin typeface="Consolas"/>
                <a:ea typeface="Consolas"/>
                <a:cs typeface="Consolas"/>
                <a:sym typeface="Consolas"/>
              </a:rPr>
              <a:t>|</a:t>
            </a:r>
            <a:r>
              <a:rPr lang="en" sz="900">
                <a:solidFill>
                  <a:srgbClr val="404040"/>
                </a:solidFill>
                <a:highlight>
                  <a:srgbClr val="F8F8F8"/>
                </a:highlight>
                <a:latin typeface="Consolas"/>
                <a:ea typeface="Consolas"/>
                <a:cs typeface="Consolas"/>
                <a:sym typeface="Consolas"/>
              </a:rPr>
              <a:t> </a:t>
            </a:r>
            <a:r>
              <a:rPr b="1" lang="en" sz="900">
                <a:solidFill>
                  <a:srgbClr val="990000"/>
                </a:solidFill>
                <a:highlight>
                  <a:srgbClr val="F8F8F8"/>
                </a:highlight>
                <a:latin typeface="Consolas"/>
                <a:ea typeface="Consolas"/>
                <a:cs typeface="Consolas"/>
                <a:sym typeface="Consolas"/>
              </a:rPr>
              <a:t>regex_search</a:t>
            </a:r>
            <a:r>
              <a:rPr b="1" lang="en" sz="900">
                <a:solidFill>
                  <a:schemeClr val="dk2"/>
                </a:solidFill>
                <a:highlight>
                  <a:srgbClr val="F8F8F8"/>
                </a:highlight>
                <a:latin typeface="Consolas"/>
                <a:ea typeface="Consolas"/>
                <a:cs typeface="Consolas"/>
                <a:sym typeface="Consolas"/>
              </a:rPr>
              <a:t>(</a:t>
            </a:r>
            <a:r>
              <a:rPr lang="en" sz="900">
                <a:solidFill>
                  <a:srgbClr val="DD1144"/>
                </a:solidFill>
                <a:highlight>
                  <a:srgbClr val="F8F8F8"/>
                </a:highlight>
                <a:latin typeface="Consolas"/>
                <a:ea typeface="Consolas"/>
                <a:cs typeface="Consolas"/>
                <a:sym typeface="Consolas"/>
              </a:rPr>
              <a:t>'(foo)'</a:t>
            </a:r>
            <a:r>
              <a:rPr b="1" lang="en" sz="900">
                <a:solidFill>
                  <a:schemeClr val="dk2"/>
                </a:solidFill>
                <a:highlight>
                  <a:srgbClr val="F8F8F8"/>
                </a:highlight>
                <a:latin typeface="Consolas"/>
                <a:ea typeface="Consolas"/>
                <a:cs typeface="Consolas"/>
                <a:sym typeface="Consolas"/>
              </a:rPr>
              <a:t>)</a:t>
            </a:r>
            <a:r>
              <a:rPr lang="en" sz="900">
                <a:solidFill>
                  <a:srgbClr val="404040"/>
                </a:solidFill>
                <a:highlight>
                  <a:srgbClr val="F8F8F8"/>
                </a:highlight>
                <a:latin typeface="Consolas"/>
                <a:ea typeface="Consolas"/>
                <a:cs typeface="Consolas"/>
                <a:sym typeface="Consolas"/>
              </a:rPr>
              <a:t> </a:t>
            </a:r>
            <a:r>
              <a:rPr lang="en" sz="900">
                <a:solidFill>
                  <a:srgbClr val="007020"/>
                </a:solidFill>
                <a:highlight>
                  <a:srgbClr val="F8F8F8"/>
                </a:highlight>
                <a:latin typeface="Consolas"/>
                <a:ea typeface="Consolas"/>
                <a:cs typeface="Consolas"/>
                <a:sym typeface="Consolas"/>
              </a:rPr>
              <a:t>}}</a:t>
            </a:r>
            <a:endParaRPr sz="900">
              <a:solidFill>
                <a:srgbClr val="007020"/>
              </a:solidFill>
              <a:highlight>
                <a:srgbClr val="F8F8F8"/>
              </a:highlight>
              <a:latin typeface="Consolas"/>
              <a:ea typeface="Consolas"/>
              <a:cs typeface="Consolas"/>
              <a:sym typeface="Consolas"/>
            </a:endParaRPr>
          </a:p>
          <a:p>
            <a:pPr indent="0" lvl="0" marL="0" rtl="0" algn="l">
              <a:lnSpc>
                <a:spcPct val="163636"/>
              </a:lnSpc>
              <a:spcBef>
                <a:spcPts val="1800"/>
              </a:spcBef>
              <a:spcAft>
                <a:spcPts val="0"/>
              </a:spcAft>
              <a:buClr>
                <a:schemeClr val="dk1"/>
              </a:buClr>
              <a:buSzPts val="1100"/>
              <a:buFont typeface="Arial"/>
              <a:buNone/>
            </a:pPr>
            <a:r>
              <a:t/>
            </a:r>
            <a:endParaRPr sz="1200">
              <a:solidFill>
                <a:srgbClr val="404040"/>
              </a:solidFill>
              <a:latin typeface="Helvetica Neue"/>
              <a:ea typeface="Helvetica Neue"/>
              <a:cs typeface="Helvetica Neue"/>
              <a:sym typeface="Helvetica Neue"/>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63142f4d7a_9_9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63142f4d7a_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inventory example is showing an INI format.  This inventory can be a static file, a Github repo, or even an external database.  Many users depend on a dynamic inventory to import from existing tools like Infoblox, or a public cloud (covered on next slide).</a:t>
            </a:r>
            <a:endParaRPr>
              <a:solidFill>
                <a:schemeClr val="dk1"/>
              </a:solidFill>
            </a:endParaRPr>
          </a:p>
          <a:p>
            <a:pPr indent="0" lvl="0" marL="0" rtl="0" algn="l">
              <a:spcBef>
                <a:spcPts val="0"/>
              </a:spcBef>
              <a:spcAft>
                <a:spcPts val="0"/>
              </a:spcAft>
              <a:buClr>
                <a:srgbClr val="000000"/>
              </a:buClr>
              <a:buSzPts val="1100"/>
              <a:buFont typeface="Arial"/>
              <a:buNone/>
            </a:pPr>
            <a:r>
              <a:t/>
            </a:r>
            <a:endParaRPr sz="1200">
              <a:solidFill>
                <a:srgbClr val="404040"/>
              </a:solidFill>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63142f4d7a_9_100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63142f4d7a_9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Ansible Automation can dynamically pull inventory from existing cloud infrastructure, or perform actions against cloud APIs.  For example if you wanted to delete an AWS VPC, or provision a VM on Microsoft Azure, Ansible can do that too.</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63142f4d7a_9_117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63142f4d7a_9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Ansible can use a CMDB for inventory and for variable storage.  The Ansible Automation platform does not have to be your source of truth and can rely on other existing mechanisms within your IT organization.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63142f4d7a_9_12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63142f4d7a_9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Finally there is the infrastructure you are actually performing automation on.  Ansible Automation has hundreds of platforms it supports from Linux infrastructure, to VMWare, to Windows, network routers and switches, firewalls, storage, load balancer, IoT devices, wireless controllers and much more.</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583c970464_15_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583c970464_1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63142f4d7a_4_32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63142f4d7a_4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Control, Knowledge, Delegation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RBAC</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Push button deployment (Delegation)</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Centralized logging (auditing, compliance)</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RESTful API</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Role-based access control keeps environments secure, and teams efficient</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Non-privileged users can safely deploy entire applications with push-button deployment access</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All Ansible automations are centrally logged, ensuring complete auditability and compliance</a:t>
            </a: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t/>
            </a:r>
            <a:endParaRPr sz="1200">
              <a:solidFill>
                <a:srgbClr val="545860"/>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400">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sz="1200">
              <a:solidFill>
                <a:srgbClr val="54586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63142f4d7a_7_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63142f4d7a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Ansible Automation is the enterprise framework for automating across IT operations.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Ansible Engine runs Ansible Playbooks, the automation language that can perfectly describe an IT application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Ansible Tower allows you scale IT automation, manage complex deployments and speed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Ansible is the Lingua Franca of the enterprise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It empowers development to production, from IT to the business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Points Tim Yeaton added here in his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memorialize/institutionalize in the Playbook </a:t>
            </a:r>
            <a:endParaRPr>
              <a:solidFill>
                <a:schemeClr val="dk1"/>
              </a:solidFill>
            </a:endParaRPr>
          </a:p>
          <a:p>
            <a:pPr indent="0" lvl="0" marL="0" rtl="0" algn="l">
              <a:spcBef>
                <a:spcPts val="0"/>
              </a:spcBef>
              <a:spcAft>
                <a:spcPts val="0"/>
              </a:spcAft>
              <a:buNone/>
            </a:pPr>
            <a:r>
              <a:rPr lang="en">
                <a:solidFill>
                  <a:schemeClr val="dk1"/>
                </a:solidFill>
              </a:rPr>
              <a:t>Standardize on Ansible </a:t>
            </a:r>
            <a:endParaRPr>
              <a:solidFill>
                <a:schemeClr val="dk1"/>
              </a:solidFill>
            </a:endParaRPr>
          </a:p>
          <a:p>
            <a:pPr indent="0" lvl="0" marL="0" rtl="0" algn="l">
              <a:spcBef>
                <a:spcPts val="0"/>
              </a:spcBef>
              <a:spcAft>
                <a:spcPts val="0"/>
              </a:spcAft>
              <a:buNone/>
            </a:pPr>
            <a:r>
              <a:rPr lang="en">
                <a:solidFill>
                  <a:schemeClr val="dk1"/>
                </a:solidFill>
              </a:rPr>
              <a:t>You need a language to help articulate the workflow all they way through live production </a:t>
            </a:r>
            <a:endParaRPr>
              <a:solidFill>
                <a:schemeClr val="dk1"/>
              </a:solidFill>
            </a:endParaRPr>
          </a:p>
          <a:p>
            <a:pPr indent="0" lvl="0" marL="0" rtl="0" algn="l">
              <a:spcBef>
                <a:spcPts val="0"/>
              </a:spcBef>
              <a:spcAft>
                <a:spcPts val="0"/>
              </a:spcAft>
              <a:buNone/>
            </a:pPr>
            <a:r>
              <a:rPr lang="en">
                <a:solidFill>
                  <a:schemeClr val="dk1"/>
                </a:solidFill>
              </a:rPr>
              <a:t>Use a language to communicate and facilitate between dev and ops </a:t>
            </a:r>
            <a:endParaRPr>
              <a:solidFill>
                <a:schemeClr val="dk1"/>
              </a:solidFill>
            </a:endParaRPr>
          </a:p>
          <a:p>
            <a:pPr indent="0" lvl="0" marL="0" rtl="0" algn="l">
              <a:spcBef>
                <a:spcPts val="0"/>
              </a:spcBef>
              <a:spcAft>
                <a:spcPts val="0"/>
              </a:spcAft>
              <a:buNone/>
            </a:pPr>
            <a:r>
              <a:rPr lang="en">
                <a:solidFill>
                  <a:schemeClr val="dk1"/>
                </a:solidFill>
              </a:rPr>
              <a:t>Becomes fact based or system of record once written in a Playbook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4adfa3c0bd_0_98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4adfa3c0bd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Control, Knowledge, Delegation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When more than one person is running the same playbook in the organization, Ansible Tower is valuable.</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RBAC</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Push button deployment (Delegation)</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Centralized logging (auditing, compliance)</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Calibri"/>
                <a:ea typeface="Calibri"/>
                <a:cs typeface="Calibri"/>
                <a:sym typeface="Calibri"/>
              </a:rPr>
              <a:t>RESTful API</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54586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Role-based access control keeps environments secure, and teams efficient</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Non-privileged users can safely deploy entire applications with push-button deployment access</a:t>
            </a:r>
            <a:br>
              <a:rPr lang="en" sz="1200">
                <a:solidFill>
                  <a:srgbClr val="545860"/>
                </a:solidFill>
                <a:latin typeface="Open Sans"/>
                <a:ea typeface="Open Sans"/>
                <a:cs typeface="Open Sans"/>
                <a:sym typeface="Open Sans"/>
              </a:rPr>
            </a:b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rPr lang="en" sz="1200">
                <a:solidFill>
                  <a:srgbClr val="545860"/>
                </a:solidFill>
                <a:latin typeface="Open Sans"/>
                <a:ea typeface="Open Sans"/>
                <a:cs typeface="Open Sans"/>
                <a:sym typeface="Open Sans"/>
              </a:rPr>
              <a:t>All Ansible automations are centrally logged, ensuring complete auditability and compliance</a:t>
            </a:r>
            <a:endParaRPr sz="1200">
              <a:solidFill>
                <a:srgbClr val="545860"/>
              </a:solidFill>
              <a:latin typeface="Open Sans"/>
              <a:ea typeface="Open Sans"/>
              <a:cs typeface="Open Sans"/>
              <a:sym typeface="Open Sans"/>
            </a:endParaRPr>
          </a:p>
          <a:p>
            <a:pPr indent="0" lvl="0" marL="0" rtl="0" algn="l">
              <a:spcBef>
                <a:spcPts val="280"/>
              </a:spcBef>
              <a:spcAft>
                <a:spcPts val="0"/>
              </a:spcAft>
              <a:buClr>
                <a:schemeClr val="dk1"/>
              </a:buClr>
              <a:buSzPts val="1100"/>
              <a:buFont typeface="Arial"/>
              <a:buNone/>
            </a:pPr>
            <a:r>
              <a:t/>
            </a:r>
            <a:endParaRPr sz="1200">
              <a:solidFill>
                <a:srgbClr val="545860"/>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400">
                <a:solidFill>
                  <a:srgbClr val="666666"/>
                </a:solidFill>
                <a:latin typeface="Overpass"/>
                <a:ea typeface="Overpass"/>
                <a:cs typeface="Overpass"/>
                <a:sym typeface="Overpass"/>
              </a:rPr>
              <a:t>Centralize and control your IT infrastructure with a visual dashboard, role-based access control, job scheduling, integrated notifications and graphical inventory management.</a:t>
            </a:r>
            <a:endParaRPr sz="1200">
              <a:solidFill>
                <a:srgbClr val="54586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4adfa3c0bd_0_107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4adfa3c0bd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rPr>
              <a:t>WORKFLOWS</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Ansible Tower’s multi-playbook workflows chain any number of playbooks, regardless of whether they use different inventories, run as different users, run at once or utilize different credentials.</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3142f4d7a_7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3142f4d7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We’re faced with </a:t>
            </a:r>
            <a:r>
              <a:rPr b="1" lang="en">
                <a:solidFill>
                  <a:schemeClr val="dk1"/>
                </a:solidFill>
              </a:rPr>
              <a:t>numerous challenges in IT.</a:t>
            </a:r>
            <a:r>
              <a:rPr lang="en">
                <a:solidFill>
                  <a:schemeClr val="dk1"/>
                </a:solidFill>
              </a:rPr>
              <a:t> You live them every day. </a:t>
            </a:r>
            <a:r>
              <a:rPr b="1" lang="en">
                <a:solidFill>
                  <a:schemeClr val="dk1"/>
                </a:solidFill>
              </a:rPr>
              <a:t>Regardless of your role or responsibility.</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Effort-&gt;time; time-&gt;money</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BUT Effort has a human toll</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end, we’re </a:t>
            </a:r>
            <a:r>
              <a:rPr b="1" lang="en">
                <a:solidFill>
                  <a:schemeClr val="dk1"/>
                </a:solidFill>
              </a:rPr>
              <a:t>just people</a:t>
            </a:r>
            <a:r>
              <a:rPr lang="en">
                <a:solidFill>
                  <a:schemeClr val="dk1"/>
                </a:solidFill>
              </a:rPr>
              <a:t>. </a:t>
            </a:r>
            <a:r>
              <a:rPr b="1" lang="en">
                <a:solidFill>
                  <a:schemeClr val="dk1"/>
                </a:solidFill>
              </a:rPr>
              <a:t>People trying to work with other people</a:t>
            </a:r>
            <a:r>
              <a:rPr lang="en">
                <a:solidFill>
                  <a:schemeClr val="dk1"/>
                </a:solidFill>
              </a:rPr>
              <a:t>, and </a:t>
            </a:r>
            <a:r>
              <a:rPr b="1" lang="en">
                <a:solidFill>
                  <a:schemeClr val="dk1"/>
                </a:solidFill>
              </a:rPr>
              <a:t>force machines to do the work to be done.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reasons for automating are pretty straightforward. </a:t>
            </a:r>
            <a:r>
              <a:rPr b="1" lang="en">
                <a:solidFill>
                  <a:schemeClr val="dk1"/>
                </a:solidFill>
              </a:rPr>
              <a:t>You’re tired of doing the same thing over and over again.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Automation makes our jobs and lives easier.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presents an opportunity to do more.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621a1bc636_1_7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621a1bc63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45860"/>
                </a:solidFill>
              </a:rPr>
              <a:t>WORKFLOWS</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Ansible Tower’s multi-playbook workflows chain any number of playbooks, regardless of whether they use different inventories, run as different users, run at once or utilize different credentials.</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621a1bc636_1_178: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21a1bc636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621a1bc636_1_183: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621a1bc636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Inventory is a collection of hosts against which jobs may be launched, the same as an Ansible inventory file. Inventories are divided into groups and these groups contain the actual hosts. Groups may be sourced manually, by entering host names into Tower, or from one of Ansible Tower’s supported cloud providers.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 Tower inventory is identical in behavior to the Ansible Engine cli.  In fact for the workshop we used one command to import the workshop INI file into Ansible Tower.  Check out this blog for more info: </a:t>
            </a:r>
            <a:r>
              <a:rPr lang="en" u="sng">
                <a:solidFill>
                  <a:schemeClr val="hlink"/>
                </a:solidFill>
                <a:hlinkClick r:id="rId2"/>
              </a:rPr>
              <a:t>https://www.ansible.com/blog/three-quick-ways-to-move-your-ansible-inventory-into-red-hat-ansible-tower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621a1bc636_1_190: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621a1bc636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Credentials can be a plain text password, an SSH key, a token or whatever the automated endpoint needs for authentication.  Red Hat Ansible Tower includes integrations with existing credential management tools such as HashiCorp Vault and CyberArk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621a1bc636_1_197: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621a1bc636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63142f4d7a_9_111: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63142f4d7a_9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63142f4d7a_9_99: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63142f4d7a_9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If you want to give any user or team permissions to use a job template, just assign permissions directly on the job template. Similarly, credentials are full objects in Tower’s RBAC system, and can be assigned to multiple users and/or teams for use.</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A new ‘Auditor’ type has been introduced in Tower as well, who can see all aspects of the systems automation, but has no permission to run or change automation, for those that need a system-level auditor. </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63142f4d7a_9_150: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3142f4d7a_9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Ansible Tower has to work with existing IT infrastructure.  Why reinvent the wheel for credential management or authentication methods? Ansible Tower contains multiple enterprise authentication methods including Azure AD, Github, Google OAuth2, LDAP, Raidus, SAML and TACACS+.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63142f4d7a_9_122: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63142f4d7a_9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Logging provides the capability to send detailed logs to several kinds of 3rd party external log aggregation services. Services connected to this data feed serve as a useful means in gaining insight into Tower usage or technical trends. The data can be used to analyze events in the infrastructure, monitor for anomalies, and correlate events from one service with events in another. The types of data that are most useful to Tower are job fact data, job events/job runs, activity stream data, and log messages. The data is sent in JSON format over a HTTP connection using minimal service-specific tweaks engineered in a custom handler or via an imported library. Tower discards any uncaptured data if the logging aggregator is down.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63142f4d7a_9_138: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63142f4d7a_9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3142f4d7a_9_135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3142f4d7a_9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placeholder slide</a:t>
            </a:r>
            <a:br>
              <a:rPr lang="en" sz="1400">
                <a:solidFill>
                  <a:schemeClr val="dk1"/>
                </a:solidFill>
              </a:rPr>
            </a:br>
            <a:br>
              <a:rPr lang="en" sz="1400">
                <a:solidFill>
                  <a:schemeClr val="dk1"/>
                </a:solidFill>
              </a:rPr>
            </a:br>
            <a:r>
              <a:rPr lang="en" sz="1400">
                <a:solidFill>
                  <a:schemeClr val="dk1"/>
                </a:solidFill>
              </a:rPr>
              <a:t>silo automaton versus holistic </a:t>
            </a:r>
            <a:br>
              <a:rPr lang="en" sz="1400">
                <a:solidFill>
                  <a:schemeClr val="dk1"/>
                </a:solidFill>
              </a:rPr>
            </a:br>
            <a:r>
              <a:rPr lang="en" sz="1400">
                <a:solidFill>
                  <a:schemeClr val="dk1"/>
                </a:solidFill>
              </a:rPr>
              <a:t>ansible != platform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63142f4d7a_9_135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63142f4d7a_9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Tower 3.6 and newer there is now configurable webhooks.  This is tied strictly to Github or Gitlab to make infrastructure as a code easier and intuitive for customers without requiring yet another tool such as jenkins.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63142f4d7a_9_324: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63142f4d7a_9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Connect multiple Ansible Tower nodes into a Ansible Tower cluster. Ansible Tower clusters add redundancy and capacity, allowing you to scale Ansible automation across your enterprise, including with reserved capacity for certain teams and jobs, and remote execution for access across network zones. Current Ansible Automation architecture can scale to 200K nodes with 20 cluster nodes.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621a1bc636_1_38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621a1bc636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63142f4d7a_9_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63142f4d7a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Ansible Automation is the enterprise framework for automating across IT operations.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Ansible Engine runs Ansible Playbooks, the automation language that can perfectly describe an IT application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Ansible Tower allows you scale IT automation, manage complex deployments and speed productivity.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Ansible is the Lingua Franca of the enterprise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It empowers development to production, from IT to the business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Points Tim Yeaton added here in his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memorialize/institutionalize in the Playbook </a:t>
            </a:r>
            <a:endParaRPr>
              <a:solidFill>
                <a:schemeClr val="dk1"/>
              </a:solidFill>
            </a:endParaRPr>
          </a:p>
          <a:p>
            <a:pPr indent="0" lvl="0" marL="0" rtl="0" algn="l">
              <a:spcBef>
                <a:spcPts val="0"/>
              </a:spcBef>
              <a:spcAft>
                <a:spcPts val="0"/>
              </a:spcAft>
              <a:buNone/>
            </a:pPr>
            <a:r>
              <a:rPr lang="en">
                <a:solidFill>
                  <a:schemeClr val="dk1"/>
                </a:solidFill>
              </a:rPr>
              <a:t>Standardize on Ansible </a:t>
            </a:r>
            <a:endParaRPr>
              <a:solidFill>
                <a:schemeClr val="dk1"/>
              </a:solidFill>
            </a:endParaRPr>
          </a:p>
          <a:p>
            <a:pPr indent="0" lvl="0" marL="0" rtl="0" algn="l">
              <a:spcBef>
                <a:spcPts val="0"/>
              </a:spcBef>
              <a:spcAft>
                <a:spcPts val="0"/>
              </a:spcAft>
              <a:buNone/>
            </a:pPr>
            <a:r>
              <a:rPr lang="en">
                <a:solidFill>
                  <a:schemeClr val="dk1"/>
                </a:solidFill>
              </a:rPr>
              <a:t>You need a language to help articulate the workflow all they way through live production </a:t>
            </a:r>
            <a:endParaRPr>
              <a:solidFill>
                <a:schemeClr val="dk1"/>
              </a:solidFill>
            </a:endParaRPr>
          </a:p>
          <a:p>
            <a:pPr indent="0" lvl="0" marL="0" rtl="0" algn="l">
              <a:spcBef>
                <a:spcPts val="0"/>
              </a:spcBef>
              <a:spcAft>
                <a:spcPts val="0"/>
              </a:spcAft>
              <a:buNone/>
            </a:pPr>
            <a:r>
              <a:rPr lang="en">
                <a:solidFill>
                  <a:schemeClr val="dk1"/>
                </a:solidFill>
              </a:rPr>
              <a:t>Use a language to communicate and facilitate between dev and ops </a:t>
            </a:r>
            <a:endParaRPr>
              <a:solidFill>
                <a:schemeClr val="dk1"/>
              </a:solidFill>
            </a:endParaRPr>
          </a:p>
          <a:p>
            <a:pPr indent="0" lvl="0" marL="0" rtl="0" algn="l">
              <a:spcBef>
                <a:spcPts val="0"/>
              </a:spcBef>
              <a:spcAft>
                <a:spcPts val="0"/>
              </a:spcAft>
              <a:buNone/>
            </a:pPr>
            <a:r>
              <a:rPr lang="en">
                <a:solidFill>
                  <a:schemeClr val="dk1"/>
                </a:solidFill>
              </a:rPr>
              <a:t>Becomes fact based or system of record once written in a Playbook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63142f4d7a_9_226: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63142f4d7a_9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63142f4d7a_9_241: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63142f4d7a_9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63142f4d7a_9_257: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63142f4d7a_9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63142f4d7a_9_268: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63142f4d7a_9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63142f4d7a_9_278: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63142f4d7a_9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63142f4d7a_9_290: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63142f4d7a_9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6484a351c3_6_28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6484a351c3_6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know that teams are automating using Ansible Automation. But not all companies automate in the same way or with as many teams.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know that the value of a tool, product or platform is dependent on what you can do with it… and how quickly you can get your teams and organizations to “ideal state”.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how do we accelerate our efforts so that we can more quickly respond to demands from key stakeholders, users, customers and communities.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400"/>
              </a:spcBef>
              <a:spcAft>
                <a:spcPts val="0"/>
              </a:spcAft>
              <a:buClr>
                <a:schemeClr val="dk1"/>
              </a:buClr>
              <a:buSzPts val="1100"/>
              <a:buFont typeface="Arial"/>
              <a:buNone/>
            </a:pPr>
            <a:r>
              <a:rPr lang="en" sz="1200">
                <a:solidFill>
                  <a:schemeClr val="dk1"/>
                </a:solidFill>
              </a:rPr>
              <a:t>We want to help you automate faster. How?  </a:t>
            </a:r>
            <a:endParaRPr sz="1200">
              <a:solidFill>
                <a:schemeClr val="dk1"/>
              </a:solidFill>
            </a:endParaRPr>
          </a:p>
          <a:p>
            <a:pPr indent="-304800" lvl="0" marL="457200" rtl="0" algn="l">
              <a:lnSpc>
                <a:spcPct val="150000"/>
              </a:lnSpc>
              <a:spcBef>
                <a:spcPts val="400"/>
              </a:spcBef>
              <a:spcAft>
                <a:spcPts val="0"/>
              </a:spcAft>
              <a:buClr>
                <a:schemeClr val="dk1"/>
              </a:buClr>
              <a:buSzPts val="1200"/>
              <a:buAutoNum type="arabicPeriod"/>
            </a:pPr>
            <a:r>
              <a:rPr lang="en" sz="1200">
                <a:solidFill>
                  <a:schemeClr val="dk1"/>
                </a:solidFill>
              </a:rPr>
              <a:t>Helping more teams automate</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Extending use cases</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Making it easier to get started</a:t>
            </a:r>
            <a:endParaRPr>
              <a:solidFill>
                <a:schemeClr val="dk1"/>
              </a:solidFill>
            </a:endParaRPr>
          </a:p>
          <a:p>
            <a:pPr indent="0" lvl="0" marL="0" rtl="0" algn="l">
              <a:lnSpc>
                <a:spcPct val="150000"/>
              </a:lnSpc>
              <a:spcBef>
                <a:spcPts val="400"/>
              </a:spcBef>
              <a:spcAft>
                <a:spcPts val="0"/>
              </a:spcAft>
              <a:buClr>
                <a:schemeClr val="dk1"/>
              </a:buClr>
              <a:buSzPts val="1100"/>
              <a:buFont typeface="Arial"/>
              <a:buNone/>
            </a:pPr>
            <a:r>
              <a:rPr lang="en">
                <a:solidFill>
                  <a:schemeClr val="dk1"/>
                </a:solidFill>
              </a:rPr>
              <a:t>We need to make it easier for all teams to automate, and communicate those automations to one another.</a:t>
            </a:r>
            <a:br>
              <a:rPr lang="en">
                <a:solidFill>
                  <a:schemeClr val="dk1"/>
                </a:solidFill>
              </a:rPr>
            </a:br>
            <a:r>
              <a:rPr lang="en">
                <a:solidFill>
                  <a:schemeClr val="dk1"/>
                </a:solidFill>
              </a:rPr>
              <a:t>Automation starts w/ one, then grows. Same thing happens with customers-- they’ll start w/ 100 nodes, and then grow and scale as they find more use cases.</a:t>
            </a:r>
            <a:br>
              <a:rPr lang="en">
                <a:solidFill>
                  <a:schemeClr val="dk1"/>
                </a:solidFill>
              </a:rPr>
            </a:br>
            <a:r>
              <a:rPr lang="en">
                <a:solidFill>
                  <a:schemeClr val="dk1"/>
                </a:solidFill>
              </a:rPr>
              <a:t>Solving more problems--faster</a:t>
            </a:r>
            <a:endParaRPr>
              <a:solidFill>
                <a:schemeClr val="dk1"/>
              </a:solidFill>
            </a:endParaRPr>
          </a:p>
          <a:p>
            <a:pPr indent="0" lvl="0" marL="0" rtl="0" algn="l">
              <a:spcBef>
                <a:spcPts val="4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63142f4d7a_9_513: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63142f4d7a_9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Ansible Content Collections, or collections, represent the new standard of distributing, maintaining and consuming automation. By combining multiple types of Ansible content (playbooks, roles, modules, and plugins), flexibility and scalability are greatly improved.</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rgbClr val="404040"/>
                </a:solidFill>
                <a:highlight>
                  <a:srgbClr val="FFFFFF"/>
                </a:highlight>
                <a:latin typeface="Helvetica Neue"/>
                <a:ea typeface="Helvetica Neue"/>
                <a:cs typeface="Helvetica Neue"/>
                <a:sym typeface="Helvetica Neue"/>
              </a:rPr>
              <a:t>Traditionally, module creators have had to wait for their modules to be marked for inclusion in an upcoming Ansible release or had to add them to roles, which made consumption and management more difficult. By shipping modules within Ansible Content Collections along with pertinent roles and documentation, and removing the barrier to entry, creators are now able to move as fast as the demand for their creations. For a public cloud provider, this means new functionality of an existing service or a new service altogether, can be rolled out along with the ability to automate the new functionality.</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rgbClr val="404040"/>
                </a:solidFill>
                <a:highlight>
                  <a:srgbClr val="FFFFFF"/>
                </a:highlight>
                <a:latin typeface="Helvetica Neue"/>
                <a:ea typeface="Helvetica Neue"/>
                <a:cs typeface="Helvetica Neue"/>
                <a:sym typeface="Helvetica Neue"/>
              </a:rPr>
              <a:t>For the automation consumer, this means that fresh content is continuously made available for consumption. Managing content in this manner also becomes easier as modules, plugins, roles, and docs are packaged and tagged with a collection version. Modules can be updated, renamed, improved upon; roles can be updated to reflect changes in module interaction; docs can be regenerated to reflect the edits and all are packaged and tagged together.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rgbClr val="404040"/>
                </a:solidFill>
                <a:highlight>
                  <a:srgbClr val="FFFFFF"/>
                </a:highlight>
                <a:latin typeface="Helvetica Neue"/>
                <a:ea typeface="Helvetica Neue"/>
                <a:cs typeface="Helvetica Neue"/>
                <a:sym typeface="Helvetica Neue"/>
              </a:rPr>
              <a:t>Before collections, it was not uncommon for modules to break or lack timely updates needed to interact with the services they were interfacing with. This often required Ansible users or Ansible Tower administrators to run multiple versions of Ansible in virtual environments in order to consume a patch that addressed a module issue. Ansible Content Collections bring stability and predictability by breaking modules out from the core distribution.</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rgbClr val="404040"/>
                </a:solidFill>
                <a:highlight>
                  <a:srgbClr val="FFFFFF"/>
                </a:highlight>
                <a:latin typeface="Helvetica Neue"/>
                <a:ea typeface="Helvetica Neue"/>
                <a:cs typeface="Helvetica Neue"/>
                <a:sym typeface="Helvetica Neue"/>
              </a:rPr>
              <a:t>For automated organizations, this means that certified content is readily available to be applied to use-cases ripe for automation from day one.</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63142f4d7a_9_528: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63142f4d7a_9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Ansible Content Collection can be described as a package format for Ansible content:</a:t>
            </a:r>
            <a:endParaRPr/>
          </a:p>
          <a:p>
            <a:pPr indent="0" lvl="0" marL="0" rtl="0" algn="l">
              <a:lnSpc>
                <a:spcPct val="115000"/>
              </a:lnSpc>
              <a:spcBef>
                <a:spcPts val="1400"/>
              </a:spcBef>
              <a:spcAft>
                <a:spcPts val="0"/>
              </a:spcAft>
              <a:buClr>
                <a:schemeClr val="dk1"/>
              </a:buClr>
              <a:buSzPts val="1100"/>
              <a:buFont typeface="Arial"/>
              <a:buNone/>
            </a:pPr>
            <a:r>
              <a:rPr lang="en">
                <a:highlight>
                  <a:srgbClr val="FFFFFF"/>
                </a:highlight>
              </a:rPr>
              <a:t>This format has a simple, predictable data structure, with a straightforward definition:</a:t>
            </a:r>
            <a:endParaRPr>
              <a:highlight>
                <a:srgbClr val="FFFFFF"/>
              </a:highlight>
            </a:endParaRPr>
          </a:p>
          <a:p>
            <a:pPr indent="-298450" lvl="0" marL="457200" rtl="0" algn="l">
              <a:lnSpc>
                <a:spcPct val="115000"/>
              </a:lnSpc>
              <a:spcBef>
                <a:spcPts val="1400"/>
              </a:spcBef>
              <a:spcAft>
                <a:spcPts val="0"/>
              </a:spcAft>
              <a:buClr>
                <a:srgbClr val="000000"/>
              </a:buClr>
              <a:buSzPts val="1100"/>
              <a:buFont typeface="Arial"/>
              <a:buChar char="●"/>
            </a:pPr>
            <a:r>
              <a:rPr lang="en">
                <a:highlight>
                  <a:srgbClr val="FFFFFF"/>
                </a:highlight>
              </a:rPr>
              <a:t>docs/: local documentation for the collection</a:t>
            </a:r>
            <a:endParaRPr>
              <a:highlight>
                <a:srgbClr val="FFFFFF"/>
              </a:highlight>
            </a:endParaRPr>
          </a:p>
          <a:p>
            <a:pPr indent="-298450" lvl="0" marL="457200" rtl="0" algn="l">
              <a:lnSpc>
                <a:spcPct val="115000"/>
              </a:lnSpc>
              <a:spcBef>
                <a:spcPts val="0"/>
              </a:spcBef>
              <a:spcAft>
                <a:spcPts val="0"/>
              </a:spcAft>
              <a:buClr>
                <a:srgbClr val="000000"/>
              </a:buClr>
              <a:buSzPts val="1100"/>
              <a:buFont typeface="Arial"/>
              <a:buChar char="●"/>
            </a:pPr>
            <a:r>
              <a:rPr lang="en">
                <a:highlight>
                  <a:srgbClr val="FFFFFF"/>
                </a:highlight>
              </a:rPr>
              <a:t>galaxy.yml: source data for the MANIFEST.json that will be part of the collection package</a:t>
            </a:r>
            <a:endParaRPr>
              <a:highlight>
                <a:srgbClr val="FFFFFF"/>
              </a:highlight>
            </a:endParaRPr>
          </a:p>
          <a:p>
            <a:pPr indent="-298450" lvl="0" marL="457200" rtl="0" algn="l">
              <a:lnSpc>
                <a:spcPct val="115000"/>
              </a:lnSpc>
              <a:spcBef>
                <a:spcPts val="0"/>
              </a:spcBef>
              <a:spcAft>
                <a:spcPts val="0"/>
              </a:spcAft>
              <a:buClr>
                <a:srgbClr val="000000"/>
              </a:buClr>
              <a:buSzPts val="1100"/>
              <a:buFont typeface="Arial"/>
              <a:buChar char="●"/>
            </a:pPr>
            <a:r>
              <a:rPr lang="en">
                <a:highlight>
                  <a:srgbClr val="FFFFFF"/>
                </a:highlight>
              </a:rPr>
              <a:t>playbooks/: playbooks reside here </a:t>
            </a:r>
            <a:endParaRPr>
              <a:highlight>
                <a:srgbClr val="FFFFFF"/>
              </a:highlight>
            </a:endParaRPr>
          </a:p>
          <a:p>
            <a:pPr indent="-298450" lvl="1" marL="914400" rtl="0" algn="l">
              <a:lnSpc>
                <a:spcPct val="115000"/>
              </a:lnSpc>
              <a:spcBef>
                <a:spcPts val="0"/>
              </a:spcBef>
              <a:spcAft>
                <a:spcPts val="0"/>
              </a:spcAft>
              <a:buClr>
                <a:srgbClr val="000000"/>
              </a:buClr>
              <a:buSzPts val="1100"/>
              <a:buFont typeface="Arial"/>
              <a:buChar char="○"/>
            </a:pPr>
            <a:r>
              <a:rPr lang="en">
                <a:highlight>
                  <a:srgbClr val="FFFFFF"/>
                </a:highlight>
              </a:rPr>
              <a:t>tasks/: this holds 'task list files' for include_tasks/import_tasks usage</a:t>
            </a:r>
            <a:endParaRPr>
              <a:highlight>
                <a:srgbClr val="FFFFFF"/>
              </a:highlight>
            </a:endParaRPr>
          </a:p>
          <a:p>
            <a:pPr indent="-298450" lvl="0" marL="457200" rtl="0" algn="l">
              <a:lnSpc>
                <a:spcPct val="115000"/>
              </a:lnSpc>
              <a:spcBef>
                <a:spcPts val="0"/>
              </a:spcBef>
              <a:spcAft>
                <a:spcPts val="0"/>
              </a:spcAft>
              <a:buClr>
                <a:srgbClr val="000000"/>
              </a:buClr>
              <a:buSzPts val="1100"/>
              <a:buFont typeface="Arial"/>
              <a:buChar char="●"/>
            </a:pPr>
            <a:r>
              <a:rPr lang="en">
                <a:highlight>
                  <a:srgbClr val="FFFFFF"/>
                </a:highlight>
              </a:rPr>
              <a:t>plugins/: all ansible plugins and modules go here, each in its own subdir</a:t>
            </a:r>
            <a:endParaRPr>
              <a:highlight>
                <a:srgbClr val="FFFFFF"/>
              </a:highlight>
            </a:endParaRPr>
          </a:p>
          <a:p>
            <a:pPr indent="-298450" lvl="1" marL="914400" rtl="0" algn="l">
              <a:lnSpc>
                <a:spcPct val="115000"/>
              </a:lnSpc>
              <a:spcBef>
                <a:spcPts val="0"/>
              </a:spcBef>
              <a:spcAft>
                <a:spcPts val="0"/>
              </a:spcAft>
              <a:buClr>
                <a:srgbClr val="000000"/>
              </a:buClr>
              <a:buSzPts val="1100"/>
              <a:buFont typeface="Arial"/>
              <a:buChar char="○"/>
            </a:pPr>
            <a:r>
              <a:rPr lang="en">
                <a:highlight>
                  <a:srgbClr val="FFFFFF"/>
                </a:highlight>
              </a:rPr>
              <a:t>modules/: ansible modules</a:t>
            </a:r>
            <a:endParaRPr>
              <a:highlight>
                <a:srgbClr val="FFFFFF"/>
              </a:highlight>
            </a:endParaRPr>
          </a:p>
          <a:p>
            <a:pPr indent="-298450" lvl="1" marL="914400" rtl="0" algn="l">
              <a:lnSpc>
                <a:spcPct val="115000"/>
              </a:lnSpc>
              <a:spcBef>
                <a:spcPts val="0"/>
              </a:spcBef>
              <a:spcAft>
                <a:spcPts val="0"/>
              </a:spcAft>
              <a:buClr>
                <a:srgbClr val="000000"/>
              </a:buClr>
              <a:buSzPts val="1100"/>
              <a:buFont typeface="Arial"/>
              <a:buChar char="○"/>
            </a:pPr>
            <a:r>
              <a:rPr lang="en">
                <a:highlight>
                  <a:srgbClr val="FFFFFF"/>
                </a:highlight>
              </a:rPr>
              <a:t>lookups/: </a:t>
            </a:r>
            <a:r>
              <a:rPr lang="en">
                <a:highlight>
                  <a:srgbClr val="FFFFFF"/>
                </a:highlight>
                <a:uFill>
                  <a:noFill/>
                </a:uFill>
                <a:hlinkClick r:id="rId2"/>
              </a:rPr>
              <a:t>lookup plugins</a:t>
            </a:r>
            <a:endParaRPr>
              <a:highlight>
                <a:srgbClr val="FFFFFF"/>
              </a:highlight>
            </a:endParaRPr>
          </a:p>
          <a:p>
            <a:pPr indent="-298450" lvl="1" marL="914400" rtl="0" algn="l">
              <a:lnSpc>
                <a:spcPct val="115000"/>
              </a:lnSpc>
              <a:spcBef>
                <a:spcPts val="0"/>
              </a:spcBef>
              <a:spcAft>
                <a:spcPts val="0"/>
              </a:spcAft>
              <a:buClr>
                <a:srgbClr val="000000"/>
              </a:buClr>
              <a:buSzPts val="1100"/>
              <a:buFont typeface="Arial"/>
              <a:buChar char="○"/>
            </a:pPr>
            <a:r>
              <a:rPr lang="en">
                <a:highlight>
                  <a:srgbClr val="FFFFFF"/>
                </a:highlight>
              </a:rPr>
              <a:t>filters/: </a:t>
            </a:r>
            <a:r>
              <a:rPr lang="en">
                <a:highlight>
                  <a:srgbClr val="FFFFFF"/>
                </a:highlight>
                <a:uFill>
                  <a:noFill/>
                </a:uFill>
                <a:hlinkClick r:id="rId3"/>
              </a:rPr>
              <a:t>Jinja2 filter plugins</a:t>
            </a:r>
            <a:endParaRPr>
              <a:highlight>
                <a:srgbClr val="FFFFFF"/>
              </a:highlight>
            </a:endParaRPr>
          </a:p>
          <a:p>
            <a:pPr indent="-298450" lvl="1" marL="914400" rtl="0" algn="l">
              <a:lnSpc>
                <a:spcPct val="115000"/>
              </a:lnSpc>
              <a:spcBef>
                <a:spcPts val="0"/>
              </a:spcBef>
              <a:spcAft>
                <a:spcPts val="0"/>
              </a:spcAft>
              <a:buClr>
                <a:srgbClr val="000000"/>
              </a:buClr>
              <a:buSzPts val="1100"/>
              <a:buFont typeface="Arial"/>
              <a:buChar char="○"/>
            </a:pPr>
            <a:r>
              <a:rPr lang="en">
                <a:highlight>
                  <a:srgbClr val="FFFFFF"/>
                </a:highlight>
              </a:rPr>
              <a:t>connection/: </a:t>
            </a:r>
            <a:r>
              <a:rPr lang="en">
                <a:highlight>
                  <a:srgbClr val="FFFFFF"/>
                </a:highlight>
                <a:uFill>
                  <a:noFill/>
                </a:uFill>
                <a:hlinkClick r:id="rId4"/>
              </a:rPr>
              <a:t>connection plugins</a:t>
            </a:r>
            <a:r>
              <a:rPr lang="en">
                <a:highlight>
                  <a:srgbClr val="FFFFFF"/>
                </a:highlight>
              </a:rPr>
              <a:t> required if not using default</a:t>
            </a:r>
            <a:endParaRPr>
              <a:highlight>
                <a:srgbClr val="FFFFFF"/>
              </a:highlight>
            </a:endParaRPr>
          </a:p>
          <a:p>
            <a:pPr indent="-298450" lvl="0" marL="457200" rtl="0" algn="l">
              <a:lnSpc>
                <a:spcPct val="115000"/>
              </a:lnSpc>
              <a:spcBef>
                <a:spcPts val="0"/>
              </a:spcBef>
              <a:spcAft>
                <a:spcPts val="0"/>
              </a:spcAft>
              <a:buClr>
                <a:srgbClr val="000000"/>
              </a:buClr>
              <a:buSzPts val="1100"/>
              <a:buFont typeface="Arial"/>
              <a:buChar char="●"/>
            </a:pPr>
            <a:r>
              <a:rPr lang="en">
                <a:highlight>
                  <a:srgbClr val="FFFFFF"/>
                </a:highlight>
              </a:rPr>
              <a:t>roles/: directory for ansible roles</a:t>
            </a:r>
            <a:endParaRPr>
              <a:highlight>
                <a:srgbClr val="FFFFFF"/>
              </a:highlight>
            </a:endParaRPr>
          </a:p>
          <a:p>
            <a:pPr indent="-298450" lvl="0" marL="457200" rtl="0" algn="l">
              <a:lnSpc>
                <a:spcPct val="115000"/>
              </a:lnSpc>
              <a:spcBef>
                <a:spcPts val="0"/>
              </a:spcBef>
              <a:spcAft>
                <a:spcPts val="0"/>
              </a:spcAft>
              <a:buClr>
                <a:srgbClr val="000000"/>
              </a:buClr>
              <a:buSzPts val="1100"/>
              <a:buFont typeface="Arial"/>
              <a:buChar char="●"/>
            </a:pPr>
            <a:r>
              <a:rPr lang="en">
                <a:highlight>
                  <a:srgbClr val="FFFFFF"/>
                </a:highlight>
              </a:rPr>
              <a:t>tests/: tests for the collection's contens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g63142f4d7a_9_214: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63142f4d7a_9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There’s a lot of automation in the world.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included in Ansible.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directly from vendors, including certified content from Red Hat’s partners.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20000 Ansible roles in Ansible Galaxy.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Plus all the playbooks and roles your 100 different development team have written internally.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a lot to discover. It’s a lot to audit. It’s a lot to *manage*.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That’s why we’re introducing the Automation Hub - a new offering for subscribers.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Automation Hub will surface to you the best content collections, from both Red Hat and from our certified partners.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Plus, subscribers will be able to manage their own content views, pulling from Red Hat, certified, community, and even managing their own internal automation sources via on-premise linking.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89d20a4e8e_36_2:notes"/>
          <p:cNvSpPr/>
          <p:nvPr>
            <p:ph idx="2" type="sldImg"/>
          </p:nvPr>
        </p:nvSpPr>
        <p:spPr>
          <a:xfrm>
            <a:off x="382072" y="685800"/>
            <a:ext cx="60948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89d20a4e8e_3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89d20a4e8e_36_3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89d20a4e8e_3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583c970464_15_86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583c970464_15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 where to go next? There are multiple ways you can follow on your onward going automation journey.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Get started right away with some intro and a trial for our Tower. If you want to get more serious about Ansible, take one of our available workshops, get formal training or contact our services team to adopt Ansible to your production challenges.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Ansible is a huge community. So share your thoughts and experiences, share your code and what you automate!</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7a4f383119_24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7a4f383119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6484a351c3_6_13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484a351c3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45860"/>
                </a:solidFill>
                <a:latin typeface="Calibri"/>
                <a:ea typeface="Calibri"/>
                <a:cs typeface="Calibri"/>
                <a:sym typeface="Calibri"/>
              </a:rPr>
              <a:t>Additional slides are here to help with specific use-cases for customers.  These include automation for linux, networks, security, cloud and windows.  Please provide feedback to the Ansible Marketing team at ansible-pmm-tmm@redhat.com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4ae71dbde2_0_630: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6" name="Google Shape;1816;g4ae71dbde2_0_6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4ae71dbde2_0_64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4ae71dbde2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60+ System Modules - </a:t>
            </a:r>
            <a:r>
              <a:rPr lang="en" u="sng">
                <a:solidFill>
                  <a:schemeClr val="hlink"/>
                </a:solidFill>
                <a:hlinkClick r:id="rId2"/>
              </a:rPr>
              <a:t>https://docs.ansible.com/ansible/latest/modules/list_of_system_modules.html</a:t>
            </a:r>
            <a:endParaRPr>
              <a:solidFill>
                <a:schemeClr val="dk1"/>
              </a:solidFill>
            </a:endParaRPr>
          </a:p>
          <a:p>
            <a:pPr indent="0" lvl="0" marL="0" rtl="0" algn="l">
              <a:spcBef>
                <a:spcPts val="0"/>
              </a:spcBef>
              <a:spcAft>
                <a:spcPts val="0"/>
              </a:spcAft>
              <a:buNone/>
            </a:pPr>
            <a:r>
              <a:rPr lang="en">
                <a:solidFill>
                  <a:schemeClr val="dk1"/>
                </a:solidFill>
              </a:rPr>
              <a:t>50+ Packaging Modules - </a:t>
            </a:r>
            <a:r>
              <a:rPr lang="en" u="sng">
                <a:solidFill>
                  <a:schemeClr val="hlink"/>
                </a:solidFill>
                <a:hlinkClick r:id="rId3"/>
              </a:rPr>
              <a:t>https://docs.ansible.com/ansible/latest/modules/list_of_packaging_modules.html</a:t>
            </a:r>
            <a:endParaRPr>
              <a:solidFill>
                <a:schemeClr val="dk1"/>
              </a:solidFill>
            </a:endParaRPr>
          </a:p>
          <a:p>
            <a:pPr indent="0" lvl="0" marL="0" rtl="0" algn="l">
              <a:spcBef>
                <a:spcPts val="0"/>
              </a:spcBef>
              <a:spcAft>
                <a:spcPts val="0"/>
              </a:spcAft>
              <a:buNone/>
            </a:pPr>
            <a:r>
              <a:rPr lang="en">
                <a:solidFill>
                  <a:schemeClr val="dk1"/>
                </a:solidFill>
              </a:rPr>
              <a:t>20+ File Modules - </a:t>
            </a:r>
            <a:r>
              <a:rPr lang="en" u="sng">
                <a:solidFill>
                  <a:schemeClr val="hlink"/>
                </a:solidFill>
                <a:hlinkClick r:id="rId4"/>
              </a:rPr>
              <a:t>https://docs.ansible.com/ansible/latest/modules/list_of_files_modules.html</a:t>
            </a:r>
            <a:endParaRPr>
              <a:solidFill>
                <a:schemeClr val="dk1"/>
              </a:solidFill>
            </a:endParaRPr>
          </a:p>
          <a:p>
            <a:pPr indent="0" lvl="0" marL="0" rtl="0" algn="l">
              <a:spcBef>
                <a:spcPts val="0"/>
              </a:spcBef>
              <a:spcAft>
                <a:spcPts val="0"/>
              </a:spcAft>
              <a:buNone/>
            </a:pPr>
            <a:r>
              <a:rPr lang="en">
                <a:solidFill>
                  <a:schemeClr val="dk1"/>
                </a:solidFill>
              </a:rPr>
              <a:t>7+ Command Modules - </a:t>
            </a:r>
            <a:r>
              <a:rPr lang="en" u="sng">
                <a:solidFill>
                  <a:schemeClr val="hlink"/>
                </a:solidFill>
                <a:hlinkClick r:id="rId5"/>
              </a:rPr>
              <a:t>https://docs.ansible.com/ansible/latest/modules/list_of_commands_modules.html</a:t>
            </a:r>
            <a:endParaRPr>
              <a:solidFill>
                <a:schemeClr val="dk1"/>
              </a:solidFill>
            </a:endParaRPr>
          </a:p>
          <a:p>
            <a:pPr indent="0" lvl="0" marL="0" rtl="0" algn="l">
              <a:spcBef>
                <a:spcPts val="0"/>
              </a:spcBef>
              <a:spcAft>
                <a:spcPts val="0"/>
              </a:spcAft>
              <a:buNone/>
            </a:pPr>
            <a:r>
              <a:rPr lang="en">
                <a:solidFill>
                  <a:schemeClr val="dk1"/>
                </a:solidFill>
              </a:rPr>
              <a:t>10+ Clustering Modules </a:t>
            </a:r>
            <a:r>
              <a:rPr lang="en" u="sng">
                <a:solidFill>
                  <a:schemeClr val="hlink"/>
                </a:solidFill>
                <a:hlinkClick r:id="rId6"/>
              </a:rPr>
              <a:t>https://docs.ansible.com/ansible/latest/modules/list_of_clustering_modules.html</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Automate every task and process on Linux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Managed nodes requirements: https://docs.ansible.com/ansible/latest/installation_guide/intro_installation.html#managed-node-requirements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adfa3c0bd_0_5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adfa3c0b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45860"/>
                </a:solidFill>
              </a:rPr>
              <a:t>In contrast to other solutions Ansible is simple to use: no special coding skills are required, automation is human readable. This means less required training to bring Ansible to teams and thus a faster ramp-up time. Also, even people with fewer technical skills can participate in the automation, so the automation can be implemented more widespread and across more domains compared to other solutions, so the automation can be more effective.</a:t>
            </a:r>
            <a:endParaRPr sz="1200">
              <a:solidFill>
                <a:srgbClr val="545860"/>
              </a:solidFill>
            </a:endParaRPr>
          </a:p>
          <a:p>
            <a:pPr indent="0" lvl="0" marL="0" rtl="0" algn="l">
              <a:spcBef>
                <a:spcPts val="0"/>
              </a:spcBef>
              <a:spcAft>
                <a:spcPts val="0"/>
              </a:spcAft>
              <a:buClr>
                <a:schemeClr val="dk1"/>
              </a:buClr>
              <a:buSzPts val="1100"/>
              <a:buFont typeface="Arial"/>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In contrast to other solutions Ansible is powerful: it is not limited to only server configuration management, or cloud resources, but covers all kinds of IT; infrastructure, cloud, but also networking, security, app deployment, etc. Thus with Ansible there is no need to buy multiple different products for all the IT domains to automate them, there is only one tool. Also, since there is only one tool, it offers the opportunity to implement cross domain automation, bringing teams and processes together across IT team boundaries (like storage and networking, or developers and security).</a:t>
            </a:r>
            <a:endParaRPr sz="1200">
              <a:solidFill>
                <a:srgbClr val="545860"/>
              </a:solidFill>
            </a:endParaRPr>
          </a:p>
          <a:p>
            <a:pPr indent="0" lvl="0" marL="0" rtl="0" algn="l">
              <a:spcBef>
                <a:spcPts val="0"/>
              </a:spcBef>
              <a:spcAft>
                <a:spcPts val="0"/>
              </a:spcAft>
              <a:buNone/>
            </a:pPr>
            <a:r>
              <a:t/>
            </a:r>
            <a:endParaRPr sz="1200">
              <a:solidFill>
                <a:srgbClr val="545860"/>
              </a:solidFill>
            </a:endParaRPr>
          </a:p>
          <a:p>
            <a:pPr indent="0" lvl="0" marL="0" rtl="0" algn="l">
              <a:spcBef>
                <a:spcPts val="0"/>
              </a:spcBef>
              <a:spcAft>
                <a:spcPts val="0"/>
              </a:spcAft>
              <a:buClr>
                <a:schemeClr val="dk1"/>
              </a:buClr>
              <a:buSzPts val="1100"/>
              <a:buFont typeface="Arial"/>
              <a:buNone/>
            </a:pPr>
            <a:r>
              <a:rPr lang="en" sz="1200">
                <a:solidFill>
                  <a:srgbClr val="545860"/>
                </a:solidFill>
              </a:rPr>
              <a:t>In contrast to other solutions, Ansible integrates: there is no need to replace existing tooling and restart already existing efforts. Instead, Ansible integrates with what is there and helps connect it to the rest of the IT landscape in automated processes. Businesses don’t have to start all over again with their automation efforts with Ansible, but can seamlessly use it to fill gaps and tie together ongoing efforts. Existing investments are preserved as much as possible, Ansible “connects the dots”. This is enabled and supported by Ansible’s agentless architecture: Ansible can connect to what is already native to the tools used in the customer’s datacenter already. There is no need to bring in new agents, or introduce new layers of communication to start automating.</a:t>
            </a:r>
            <a:endParaRPr sz="1200">
              <a:solidFill>
                <a:srgbClr val="545860"/>
              </a:solidFill>
            </a:endParaRPr>
          </a:p>
          <a:p>
            <a:pPr indent="0" lvl="0" marL="0" rtl="0" algn="l">
              <a:spcBef>
                <a:spcPts val="0"/>
              </a:spcBef>
              <a:spcAft>
                <a:spcPts val="0"/>
              </a:spcAft>
              <a:buNone/>
            </a:pPr>
            <a:r>
              <a:t/>
            </a:r>
            <a:endParaRPr sz="1200">
              <a:solidFill>
                <a:srgbClr val="545860"/>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ae71dbde2_0_66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4ae71dbde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ae71dbde2_0_67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4ae71dbde2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ae71dbde2_0_67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4ae71dbde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ae485556e_2_324: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0" name="Google Shape;1850;g4ae485556e_2_3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4ae87cbafa_1_69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4ae87cbafa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Open Sans"/>
              <a:ea typeface="Open Sans"/>
              <a:cs typeface="Open Sans"/>
              <a:sym typeface="Open Sans"/>
            </a:endParaRPr>
          </a:p>
          <a:p>
            <a:pPr indent="0" lvl="0" marL="0" rtl="0" algn="l">
              <a:lnSpc>
                <a:spcPct val="200000"/>
              </a:lnSpc>
              <a:spcBef>
                <a:spcPts val="0"/>
              </a:spcBef>
              <a:spcAft>
                <a:spcPts val="0"/>
              </a:spcAft>
              <a:buClr>
                <a:schemeClr val="dk1"/>
              </a:buClr>
              <a:buSzPts val="1100"/>
              <a:buFont typeface="Arial"/>
              <a:buNone/>
            </a:pPr>
            <a:r>
              <a:rPr lang="en" sz="1200">
                <a:latin typeface="Overpass"/>
                <a:ea typeface="Overpass"/>
                <a:cs typeface="Overpass"/>
                <a:sym typeface="Overpass"/>
              </a:rPr>
              <a:t>Ansible Network modules comprise 1/3 of all modules that ship with Ansible Engine</a:t>
            </a:r>
            <a:r>
              <a:rPr lang="en" sz="1200">
                <a:latin typeface="Open Sans"/>
                <a:ea typeface="Open Sans"/>
                <a:cs typeface="Open Sans"/>
                <a:sym typeface="Open Sans"/>
              </a:rPr>
              <a:t>.</a:t>
            </a:r>
            <a:endParaRPr sz="1200">
              <a:solidFill>
                <a:schemeClr val="dk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4ae485556e_2_30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ae485556e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4ae485556e_2_34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4ae485556e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8" name="Shape 1878"/>
        <p:cNvGrpSpPr/>
        <p:nvPr/>
      </p:nvGrpSpPr>
      <p:grpSpPr>
        <a:xfrm>
          <a:off x="0" y="0"/>
          <a:ext cx="0" cy="0"/>
          <a:chOff x="0" y="0"/>
          <a:chExt cx="0" cy="0"/>
        </a:xfrm>
      </p:grpSpPr>
      <p:sp>
        <p:nvSpPr>
          <p:cNvPr id="1879" name="Google Shape;1879;g4ae485556e_2_36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ae485556e_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Google Shape;1886;g4ae485556e_2_35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4ae485556e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4ae485556e_2_37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4ae485556e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4adfa3c0bd_0_5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adfa3c0b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Ansible Automation has many use cases outside of just configuration management.  Ansible can perform provisioning, auditing, compliance, </a:t>
            </a:r>
            <a:r>
              <a:rPr lang="en"/>
              <a:t>application</a:t>
            </a:r>
            <a:r>
              <a:rPr lang="en"/>
              <a:t> deployment and much more.  Ansible can also work on a variety of infrastructure outside of just Linux servers including storage, network, firewalls and much more.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4ae87cbafa_1_682: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0" name="Google Shape;1900;g4ae87cbafa_1_6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4ae87cbafa_1_70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4ae87cbafa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Think of DSC resources kind of like extended modules. The win_dsc ansible module can dip into a collection of windows specific modules called DSC resources.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Ansible Windows module count can be derived from </a:t>
            </a:r>
            <a:r>
              <a:rPr lang="en" u="sng">
                <a:solidFill>
                  <a:srgbClr val="0000FF"/>
                </a:solidFill>
                <a:hlinkClick r:id="rId2"/>
              </a:rPr>
              <a:t>https://docs.ansible.com/ansible/devel/modules/list_of_windows_modules.html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PowerShell DSC Resources commands (needs to be run on a Windows host)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Unique DSC Resources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Find-DscResource | Measure-Object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Unique DSC Modules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Find-DscResource | Select-Object -Property modulename -Unique | Measure-Object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Builtin DSC Resources (comes pre-installed with Windows and at this time is around 20 resources)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0000FF"/>
                </a:solidFill>
                <a:hlinkClick r:id="rId3"/>
              </a:rPr>
              <a:t>https://docs.microsoft.com/en-us/powershell/dsc/resources/resources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DSC Resource is comparable to an Ansible module where it manages an individual resource whereas a DSC Module is a collection of similar resources, e.g. a DSC Module that can be downloaded would be xHyper-V </a:t>
            </a:r>
            <a:r>
              <a:rPr lang="en" u="sng">
                <a:solidFill>
                  <a:srgbClr val="0000FF"/>
                </a:solidFill>
                <a:hlinkClick r:id="rId4"/>
              </a:rPr>
              <a:t>https://github.com/PowerShell/xHyper-V</a:t>
            </a:r>
            <a:r>
              <a:rPr lang="en">
                <a:solidFill>
                  <a:schemeClr val="dk1"/>
                </a:solidFill>
              </a:rPr>
              <a:t>. It contains numerous resources like MSFT_xVMHyperV, MSFT_xVMHost and so on </a:t>
            </a:r>
            <a:r>
              <a:rPr lang="en" u="sng">
                <a:solidFill>
                  <a:srgbClr val="0000FF"/>
                </a:solidFill>
                <a:hlinkClick r:id="rId5"/>
              </a:rPr>
              <a:t>https://github.com/PowerShell/xHyper-V/tree/dev/DSCResources</a:t>
            </a:r>
            <a:r>
              <a:rPr lang="en">
                <a:solidFill>
                  <a:schemeClr val="dk1"/>
                </a:solidFill>
              </a:rPr>
              <a:t>. The code quality of each DSC resource varies as they are public and potentially managed outside of Microsoft. This is similar to the wide range of quality that can be found on Ansible Galaxy.</a:t>
            </a:r>
            <a:endParaRPr>
              <a:solidFill>
                <a:schemeClr val="dk1"/>
              </a:solidFill>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7919d01960_32_13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7919d01960_3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say Windows Automation, what do we mean?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a few specific example use cases that are currently available to execute via the Modules/Roles in Ansible today.</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7919d01960_32_36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7919d01960_3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of the Windows modules are a Windows version for classic modules. Win_ping instead of ping, win_copy and win_service instead of copy and service. The majority of Windows modules are specific to the Windows platform and allow Ansible to interact with classic Windows functionality like the registry, windows domains and PowerShell Desired State Configuration resources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Think of DSC resources kind of like extended modules. The win_dsc ansible module can dip into a collection of windows specific modules called DSC resources.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7919d01960_32_185: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7919d01960_3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Playbook example: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The name fields are human-readable comments. Optional, but useful as comments to the Playbook. These strings also show up in Tower, so it is easy to correlate any failures in a long running Playbook.</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E1012"/>
              </a:buClr>
              <a:buFont typeface="Calibri"/>
              <a:buNone/>
            </a:pPr>
            <a:r>
              <a:rPr lang="en" sz="1200">
                <a:solidFill>
                  <a:srgbClr val="0E1012"/>
                </a:solidFill>
                <a:latin typeface="Calibri"/>
                <a:ea typeface="Calibri"/>
                <a:cs typeface="Calibri"/>
                <a:sym typeface="Calibri"/>
              </a:rPr>
              <a:t>Inventory call-out</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Variables can be handled in several different ways: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Directly in the playbook</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part of a separate vars file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the command line</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As output from a previous play</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	Via Tower</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Ansible supports sudo, su, powerbroker, and other privilege escalation mechanisms.</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rgbClr val="0E1012"/>
                </a:solidFill>
                <a:latin typeface="Calibri"/>
                <a:ea typeface="Calibri"/>
                <a:cs typeface="Calibri"/>
                <a:sym typeface="Calibri"/>
              </a:rPr>
              <a:t>The real work. General format:</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rgbClr val="0E101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0E1012"/>
                </a:solidFill>
                <a:latin typeface="Calibri"/>
                <a:ea typeface="Calibri"/>
                <a:cs typeface="Calibri"/>
                <a:sym typeface="Calibri"/>
              </a:rPr>
              <a:t>&lt;&lt;module&gt;&gt;: key=value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6" name="Shape 1936"/>
        <p:cNvGrpSpPr/>
        <p:nvPr/>
      </p:nvGrpSpPr>
      <p:grpSpPr>
        <a:xfrm>
          <a:off x="0" y="0"/>
          <a:ext cx="0" cy="0"/>
          <a:chOff x="0" y="0"/>
          <a:chExt cx="0" cy="0"/>
        </a:xfrm>
      </p:grpSpPr>
      <p:sp>
        <p:nvSpPr>
          <p:cNvPr id="1937" name="Google Shape;1937;g4ae71dbde2_0_57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4ae71dbde2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Playbooks written for Windows are just as simple and easy to read as playbooks written for any other platforms</a:t>
            </a:r>
            <a:endParaRPr/>
          </a:p>
          <a:p>
            <a:pPr indent="0" lvl="0" marL="0" rtl="0" algn="l">
              <a:spcBef>
                <a:spcPts val="0"/>
              </a:spcBef>
              <a:spcAft>
                <a:spcPts val="0"/>
              </a:spcAft>
              <a:buNone/>
            </a:pPr>
            <a:r>
              <a:rPr lang="en"/>
              <a:t>This playbook simply ensures that a local account has been created with a specific password and that account has been added to the admin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nobody in my organization uses local accounts, we have an AD like everybody else...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7919d01960_32_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7919d01960_3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Purpose of playbook: Creates a new windows user; adds it to one or more groups; verifies that each group exists if not the group itself is created; can also emails manager with new account info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Common use case would be for HR rep to use this playbook to create a new user without involving IT Support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Focus on how easy it is to read and understand what the playbook is doing with no prior coding skills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mention the 2nd half of playbook is the email to manager which is optional so the real work in done in less than 20 lines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g4ae71dbde2_0_58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4ae71dbde2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Now speak to the Ansible Tower Survey and how easy and non technical the form is to fill out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out the password is hidden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out the group membership is a drop down and can be multi-select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4" name="Shape 1954"/>
        <p:cNvGrpSpPr/>
        <p:nvPr/>
      </p:nvGrpSpPr>
      <p:grpSpPr>
        <a:xfrm>
          <a:off x="0" y="0"/>
          <a:ext cx="0" cy="0"/>
          <a:chOff x="0" y="0"/>
          <a:chExt cx="0" cy="0"/>
        </a:xfrm>
      </p:grpSpPr>
      <p:sp>
        <p:nvSpPr>
          <p:cNvPr id="1955" name="Google Shape;1955;g224c4be42c_2_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24c4be42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playbook would simply apply all outstanding updates across this inventory and only reboot when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don’t always want to apply all updates. Occasionally, we need to blacklist certain KBs…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g7919d01960_32_1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7919d01960_3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Playbook Purpose: Installs windows updates that match the category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you can use regex notation on the whitelist  or blacklist parameter to include or exclude specific updates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no longer need a separate task to reboot after the updates are installed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6484a351c3_6_6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6484a351c3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We are enabling the different roles in the organization to work together. </a:t>
            </a:r>
            <a:endParaRPr sz="1800">
              <a:solidFill>
                <a:schemeClr val="dk1"/>
              </a:solidFill>
            </a:endParaRPr>
          </a:p>
          <a:p>
            <a:pPr indent="0" lvl="0" marL="0" rtl="0" algn="l">
              <a:spcBef>
                <a:spcPts val="0"/>
              </a:spcBef>
              <a:spcAft>
                <a:spcPts val="0"/>
              </a:spcAft>
              <a:buClr>
                <a:schemeClr val="dk1"/>
              </a:buClr>
              <a:buSzPts val="1100"/>
              <a:buFont typeface="Arial"/>
              <a:buNone/>
            </a:pPr>
            <a:br>
              <a:rPr lang="en" sz="1800">
                <a:solidFill>
                  <a:schemeClr val="dk1"/>
                </a:solidFill>
              </a:rPr>
            </a:br>
            <a:r>
              <a:rPr lang="en" sz="1800">
                <a:solidFill>
                  <a:schemeClr val="dk1"/>
                </a:solidFill>
              </a:rPr>
              <a:t>** make your automation journey easy. </a:t>
            </a:r>
            <a:br>
              <a:rPr lang="en" sz="1800">
                <a:solidFill>
                  <a:schemeClr val="dk1"/>
                </a:solidFill>
              </a:rPr>
            </a:br>
            <a:r>
              <a:rPr lang="en" sz="1800">
                <a:solidFill>
                  <a:schemeClr val="dk1"/>
                </a:solidFill>
              </a:rPr>
              <a:t>Aligning the the different roles of the organization together to embrace automation across the org</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Stop automating in silos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All contribute to network automation and work together to build the automation for the enterprise and individual use case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Keeping all of these roles in mind as we look at our strategy going forward.</a:t>
            </a:r>
            <a:endParaRPr sz="1800">
              <a:solidFill>
                <a:schemeClr val="dk1"/>
              </a:solidFill>
            </a:endParaRPr>
          </a:p>
          <a:p>
            <a:pPr indent="0" lvl="0" marL="0" rtl="0" algn="l">
              <a:spcBef>
                <a:spcPts val="0"/>
              </a:spcBef>
              <a:spcAft>
                <a:spcPts val="0"/>
              </a:spcAft>
              <a:buClr>
                <a:schemeClr val="dk1"/>
              </a:buClr>
              <a:buSzPts val="1200"/>
              <a:buFont typeface="Calibri"/>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7919d01960_32_18: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7919d01960_3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Point out how the categories are a drop down list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blacklist and whitelist parameters are left blank all updates in the selected categories will be installed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again point out how easy it is to run this playbook. Windows Admins don’t have to run these just set them up. NOC/Helpdesk can run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OR they can be scheduled and run automatically during late night change window</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Google Shape;1973;g7919d01960_32_2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7919d01960_3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Extra slide for updates use case. Point out that if you just want to check and get a report on what updates are need you can run a playbook to do just that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Emails you an html report that is printable and searchable to filter out exactly the update you are looking for</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8" name="Shape 1978"/>
        <p:cNvGrpSpPr/>
        <p:nvPr/>
      </p:nvGrpSpPr>
      <p:grpSpPr>
        <a:xfrm>
          <a:off x="0" y="0"/>
          <a:ext cx="0" cy="0"/>
          <a:chOff x="0" y="0"/>
          <a:chExt cx="0" cy="0"/>
        </a:xfrm>
      </p:grpSpPr>
      <p:sp>
        <p:nvSpPr>
          <p:cNvPr id="1979" name="Google Shape;1979;g4ae71dbde2_0_59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4ae71dbde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Convey that we understand that you almost can’t do anything on Windows without joining a domain. </a:t>
            </a:r>
            <a:endParaRPr/>
          </a:p>
          <a:p>
            <a:pPr indent="0" lvl="0" marL="0" rtl="0" algn="l">
              <a:spcBef>
                <a:spcPts val="0"/>
              </a:spcBef>
              <a:spcAft>
                <a:spcPts val="0"/>
              </a:spcAft>
              <a:buNone/>
            </a:pPr>
            <a:r>
              <a:rPr lang="en"/>
              <a:t>We make that very easy with this playbook to configure our domain memberships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create and teardown domains very easily. This comes in handy when creating ephemeral instances or dev stacks to test an application deployment/migration on fresh instances. Typically, we’d create these instances and join an existing domain and as we build and teardown, we leave garbage entries behind. Ansible makes creating and destroy domains just as easy as individual hosts joining an existing domain.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4" name="Shape 1984"/>
        <p:cNvGrpSpPr/>
        <p:nvPr/>
      </p:nvGrpSpPr>
      <p:grpSpPr>
        <a:xfrm>
          <a:off x="0" y="0"/>
          <a:ext cx="0" cy="0"/>
          <a:chOff x="0" y="0"/>
          <a:chExt cx="0" cy="0"/>
        </a:xfrm>
      </p:grpSpPr>
      <p:sp>
        <p:nvSpPr>
          <p:cNvPr id="1985" name="Google Shape;1985;g4ae87cbafa_1_688: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6" name="Google Shape;1986;g4ae87cbafa_1_6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4ae87cbafa_1_720: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4ae87cbafa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Microsoft </a:t>
            </a:r>
            <a:r>
              <a:rPr lang="en">
                <a:solidFill>
                  <a:schemeClr val="dk1"/>
                </a:solidFill>
              </a:rPr>
              <a:t>Azure, Google Compute Engine (GCE), Amazon Web Services, Red Hat Openstack, and more</a:t>
            </a:r>
            <a:endParaRPr>
              <a:solidFill>
                <a:schemeClr val="dk1"/>
              </a:solidFill>
            </a:endParaRPr>
          </a:p>
          <a:p>
            <a:pPr indent="0" lvl="0" marL="0" rtl="0" algn="l">
              <a:spcBef>
                <a:spcPts val="0"/>
              </a:spcBef>
              <a:spcAft>
                <a:spcPts val="0"/>
              </a:spcAft>
              <a:buNone/>
            </a:pPr>
            <a:r>
              <a:rPr lang="en">
                <a:solidFill>
                  <a:schemeClr val="dk1"/>
                </a:solidFill>
              </a:rPr>
              <a:t>https://docs.ansible.com/ansible/devel/modules/list_of_cloud_modules.html</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0" name="Shape 2000"/>
        <p:cNvGrpSpPr/>
        <p:nvPr/>
      </p:nvGrpSpPr>
      <p:grpSpPr>
        <a:xfrm>
          <a:off x="0" y="0"/>
          <a:ext cx="0" cy="0"/>
          <a:chOff x="0" y="0"/>
          <a:chExt cx="0" cy="0"/>
        </a:xfrm>
      </p:grpSpPr>
      <p:sp>
        <p:nvSpPr>
          <p:cNvPr id="2001" name="Google Shape;2001;g4ae71dbde2_0_61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4ae71dbde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6" name="Shape 2006"/>
        <p:cNvGrpSpPr/>
        <p:nvPr/>
      </p:nvGrpSpPr>
      <p:grpSpPr>
        <a:xfrm>
          <a:off x="0" y="0"/>
          <a:ext cx="0" cy="0"/>
          <a:chOff x="0" y="0"/>
          <a:chExt cx="0" cy="0"/>
        </a:xfrm>
      </p:grpSpPr>
      <p:sp>
        <p:nvSpPr>
          <p:cNvPr id="2007" name="Google Shape;2007;g4ae71dbde2_0_617: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4ae71dbde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4ae71dbde2_0_624: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4ae71dbde2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g4ae71dbde2_0_686: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g4ae71dbde2_0_6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7391b5ff28_48_1: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7391b5ff28_4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Open Sans"/>
              <a:ea typeface="Open Sans"/>
              <a:cs typeface="Open Sans"/>
              <a:sym typeface="Open Sans"/>
            </a:endParaRPr>
          </a:p>
          <a:p>
            <a:pPr indent="0" lvl="0" marL="0" rtl="0" algn="l">
              <a:lnSpc>
                <a:spcPct val="200000"/>
              </a:lnSpc>
              <a:spcBef>
                <a:spcPts val="0"/>
              </a:spcBef>
              <a:spcAft>
                <a:spcPts val="0"/>
              </a:spcAft>
              <a:buClr>
                <a:schemeClr val="dk1"/>
              </a:buClr>
              <a:buSzPts val="1100"/>
              <a:buFont typeface="Arial"/>
              <a:buNone/>
            </a:pPr>
            <a:r>
              <a:rPr lang="en" sz="1200">
                <a:latin typeface="Overpass"/>
                <a:ea typeface="Overpass"/>
                <a:cs typeface="Overpass"/>
                <a:sym typeface="Overpass"/>
              </a:rPr>
              <a:t>Ansible Network modules comprise 1/3 of all modules that ship with Ansible Engine</a:t>
            </a:r>
            <a:r>
              <a:rPr lang="en" sz="1200">
                <a:latin typeface="Open Sans"/>
                <a:ea typeface="Open Sans"/>
                <a:cs typeface="Open Sans"/>
                <a:sym typeface="Open Sans"/>
              </a:rPr>
              <a:t>.</a:t>
            </a:r>
            <a:endParaRPr sz="1200">
              <a:solidFill>
                <a:schemeClr val="dk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6484a351c3_6_9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6484a351c3_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Ansible Automation is the enterprise framework for automating across IT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 Engine runs Ansible Playbooks, the automation language that can perfectly describe an IT application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 Tower allows you scale IT automation, manage complex deployments and speed productivity.</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583c970464_15_83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583c970464_15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g583c970464_15_846: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583c970464_15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643aa68d31_50_1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643aa68d31_5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g4ae71dbde2_0_743: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4ae71dbde2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9" name="Shape 2089"/>
        <p:cNvGrpSpPr/>
        <p:nvPr/>
      </p:nvGrpSpPr>
      <p:grpSpPr>
        <a:xfrm>
          <a:off x="0" y="0"/>
          <a:ext cx="0" cy="0"/>
          <a:chOff x="0" y="0"/>
          <a:chExt cx="0" cy="0"/>
        </a:xfrm>
      </p:grpSpPr>
      <p:sp>
        <p:nvSpPr>
          <p:cNvPr id="2090" name="Google Shape;2090;g4ae71dbde2_0_749: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4ae71dbde2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643aa68d31_48_2:notes"/>
          <p:cNvSpPr/>
          <p:nvPr>
            <p:ph idx="2" type="sldImg"/>
          </p:nvPr>
        </p:nvSpPr>
        <p:spPr>
          <a:xfrm>
            <a:off x="38207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643aa68d31_4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9.png"/><Relationship Id="rId3" Type="http://schemas.openxmlformats.org/officeDocument/2006/relationships/image" Target="../media/image6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9.png"/><Relationship Id="rId3" Type="http://schemas.openxmlformats.org/officeDocument/2006/relationships/image" Target="../media/image80.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6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3.png"/><Relationship Id="rId3" Type="http://schemas.openxmlformats.org/officeDocument/2006/relationships/image" Target="../media/image7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6.png"/><Relationship Id="rId3" Type="http://schemas.openxmlformats.org/officeDocument/2006/relationships/image" Target="../media/image7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7.png"/><Relationship Id="rId3" Type="http://schemas.openxmlformats.org/officeDocument/2006/relationships/image" Target="../media/image7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2.png"/><Relationship Id="rId3" Type="http://schemas.openxmlformats.org/officeDocument/2006/relationships/image" Target="../media/image8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5.png"/><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10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5.png"/><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1.png"/><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68.png"/><Relationship Id="rId8"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png"/><Relationship Id="rId3" Type="http://schemas.openxmlformats.org/officeDocument/2006/relationships/image" Target="../media/image6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png"/><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62.png"/><Relationship Id="rId7" Type="http://schemas.openxmlformats.org/officeDocument/2006/relationships/image" Target="../media/image7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 Id="rId3" Type="http://schemas.openxmlformats.org/officeDocument/2006/relationships/image" Target="../media/image6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 Id="rId3" Type="http://schemas.openxmlformats.org/officeDocument/2006/relationships/image" Target="../media/image63.png"/><Relationship Id="rId4" Type="http://schemas.openxmlformats.org/officeDocument/2006/relationships/image" Target="../media/image86.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74.png"/><Relationship Id="rId8" Type="http://schemas.openxmlformats.org/officeDocument/2006/relationships/image" Target="../media/image7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8.png"/><Relationship Id="rId3" Type="http://schemas.openxmlformats.org/officeDocument/2006/relationships/image" Target="../media/image8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2.png"/><Relationship Id="rId3" Type="http://schemas.openxmlformats.org/officeDocument/2006/relationships/image" Target="../media/image8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Interior">
  <p:cSld name="red_2">
    <p:bg>
      <p:bgPr>
        <a:solidFill>
          <a:srgbClr val="545860"/>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10884746" y="6297650"/>
            <a:ext cx="1085663" cy="2568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Interior">
  <p:cSld name="GREY-Interior">
    <p:bg>
      <p:bgPr>
        <a:solidFill>
          <a:srgbClr val="545860"/>
        </a:solidFill>
      </p:bgPr>
    </p:bg>
    <p:spTree>
      <p:nvGrpSpPr>
        <p:cNvPr id="25" name="Shape 25"/>
        <p:cNvGrpSpPr/>
        <p:nvPr/>
      </p:nvGrpSpPr>
      <p:grpSpPr>
        <a:xfrm>
          <a:off x="0" y="0"/>
          <a:ext cx="0" cy="0"/>
          <a:chOff x="0" y="0"/>
          <a:chExt cx="0" cy="0"/>
        </a:xfrm>
      </p:grpSpPr>
      <p:pic>
        <p:nvPicPr>
          <p:cNvPr id="26" name="Google Shape;26;p13"/>
          <p:cNvPicPr preferRelativeResize="0"/>
          <p:nvPr/>
        </p:nvPicPr>
        <p:blipFill rotWithShape="1">
          <a:blip r:embed="rId2">
            <a:alphaModFix/>
          </a:blip>
          <a:srcRect b="0" l="0" r="0" t="0"/>
          <a:stretch/>
        </p:blipFill>
        <p:spPr>
          <a:xfrm>
            <a:off x="10658200" y="216599"/>
            <a:ext cx="1268649" cy="487713"/>
          </a:xfrm>
          <a:prstGeom prst="rect">
            <a:avLst/>
          </a:prstGeom>
          <a:noFill/>
          <a:ln>
            <a:noFill/>
          </a:ln>
        </p:spPr>
      </p:pic>
      <p:sp>
        <p:nvSpPr>
          <p:cNvPr id="27" name="Google Shape;27;p13"/>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FFFFFF"/>
              </a:buClr>
              <a:buSzPts val="1100"/>
              <a:buFont typeface="Open Sans"/>
              <a:buNone/>
            </a:pPr>
            <a:fld id="{00000000-1234-1234-1234-123412341234}" type="slidenum">
              <a:rPr b="0" i="0" lang="en" sz="1100" u="none" cap="none" strike="noStrike">
                <a:solidFill>
                  <a:srgbClr val="FFFFFF"/>
                </a:solidFill>
                <a:latin typeface="Open Sans"/>
                <a:ea typeface="Open Sans"/>
                <a:cs typeface="Open Sans"/>
                <a:sym typeface="Open Sans"/>
              </a:rPr>
              <a:t>‹#›</a:t>
            </a:fld>
            <a:endParaRPr b="0" i="0" sz="1100" u="none" cap="none" strike="noStrike">
              <a:solidFill>
                <a:srgbClr val="FFFFFF"/>
              </a:solidFill>
              <a:latin typeface="Open Sans"/>
              <a:ea typeface="Open Sans"/>
              <a:cs typeface="Open Sans"/>
              <a:sym typeface="Open Sans"/>
            </a:endParaRPr>
          </a:p>
        </p:txBody>
      </p:sp>
      <p:pic>
        <p:nvPicPr>
          <p:cNvPr id="28" name="Google Shape;28;p13"/>
          <p:cNvPicPr preferRelativeResize="0"/>
          <p:nvPr/>
        </p:nvPicPr>
        <p:blipFill rotWithShape="1">
          <a:blip r:embed="rId3">
            <a:alphaModFix/>
          </a:blip>
          <a:srcRect b="0" l="0" r="0" t="0"/>
          <a:stretch/>
        </p:blipFill>
        <p:spPr>
          <a:xfrm>
            <a:off x="11152442" y="6413000"/>
            <a:ext cx="793068" cy="254736"/>
          </a:xfrm>
          <a:prstGeom prst="rect">
            <a:avLst/>
          </a:prstGeom>
          <a:noFill/>
          <a:ln>
            <a:noFill/>
          </a:ln>
        </p:spPr>
      </p:pic>
      <p:sp>
        <p:nvSpPr>
          <p:cNvPr id="29" name="Google Shape;29;p13"/>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4">
    <p:spTree>
      <p:nvGrpSpPr>
        <p:cNvPr id="621" name="Shape 621"/>
        <p:cNvGrpSpPr/>
        <p:nvPr/>
      </p:nvGrpSpPr>
      <p:grpSpPr>
        <a:xfrm>
          <a:off x="0" y="0"/>
          <a:ext cx="0" cy="0"/>
          <a:chOff x="0" y="0"/>
          <a:chExt cx="0" cy="0"/>
        </a:xfrm>
      </p:grpSpPr>
      <p:sp>
        <p:nvSpPr>
          <p:cNvPr id="622" name="Google Shape;622;p107"/>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000000"/>
                </a:solidFill>
              </a:defRPr>
            </a:lvl1pPr>
            <a:lvl2pPr lvl="1" rtl="0" algn="ctr">
              <a:lnSpc>
                <a:spcPct val="130000"/>
              </a:lnSpc>
              <a:spcBef>
                <a:spcPts val="0"/>
              </a:spcBef>
              <a:spcAft>
                <a:spcPts val="0"/>
              </a:spcAft>
              <a:buNone/>
              <a:defRPr sz="3100">
                <a:solidFill>
                  <a:srgbClr val="000000"/>
                </a:solidFill>
              </a:defRPr>
            </a:lvl2pPr>
            <a:lvl3pPr lvl="2" rtl="0" algn="ctr">
              <a:lnSpc>
                <a:spcPct val="130000"/>
              </a:lnSpc>
              <a:spcBef>
                <a:spcPts val="0"/>
              </a:spcBef>
              <a:spcAft>
                <a:spcPts val="0"/>
              </a:spcAft>
              <a:buNone/>
              <a:defRPr sz="3100">
                <a:solidFill>
                  <a:srgbClr val="000000"/>
                </a:solidFill>
              </a:defRPr>
            </a:lvl3pPr>
            <a:lvl4pPr lvl="3" rtl="0" algn="ctr">
              <a:lnSpc>
                <a:spcPct val="130000"/>
              </a:lnSpc>
              <a:spcBef>
                <a:spcPts val="0"/>
              </a:spcBef>
              <a:spcAft>
                <a:spcPts val="0"/>
              </a:spcAft>
              <a:buNone/>
              <a:defRPr sz="3100">
                <a:solidFill>
                  <a:srgbClr val="000000"/>
                </a:solidFill>
              </a:defRPr>
            </a:lvl4pPr>
            <a:lvl5pPr lvl="4" rtl="0" algn="ctr">
              <a:lnSpc>
                <a:spcPct val="130000"/>
              </a:lnSpc>
              <a:spcBef>
                <a:spcPts val="0"/>
              </a:spcBef>
              <a:spcAft>
                <a:spcPts val="0"/>
              </a:spcAft>
              <a:buNone/>
              <a:defRPr sz="3100">
                <a:solidFill>
                  <a:srgbClr val="000000"/>
                </a:solidFill>
              </a:defRPr>
            </a:lvl5pPr>
            <a:lvl6pPr lvl="5" rtl="0" algn="ctr">
              <a:lnSpc>
                <a:spcPct val="130000"/>
              </a:lnSpc>
              <a:spcBef>
                <a:spcPts val="0"/>
              </a:spcBef>
              <a:spcAft>
                <a:spcPts val="0"/>
              </a:spcAft>
              <a:buNone/>
              <a:defRPr sz="3100">
                <a:solidFill>
                  <a:srgbClr val="000000"/>
                </a:solidFill>
              </a:defRPr>
            </a:lvl6pPr>
            <a:lvl7pPr lvl="6" rtl="0" algn="ctr">
              <a:lnSpc>
                <a:spcPct val="130000"/>
              </a:lnSpc>
              <a:spcBef>
                <a:spcPts val="0"/>
              </a:spcBef>
              <a:spcAft>
                <a:spcPts val="0"/>
              </a:spcAft>
              <a:buNone/>
              <a:defRPr sz="3100">
                <a:solidFill>
                  <a:srgbClr val="000000"/>
                </a:solidFill>
              </a:defRPr>
            </a:lvl7pPr>
            <a:lvl8pPr lvl="7" rtl="0" algn="ctr">
              <a:lnSpc>
                <a:spcPct val="130000"/>
              </a:lnSpc>
              <a:spcBef>
                <a:spcPts val="0"/>
              </a:spcBef>
              <a:spcAft>
                <a:spcPts val="0"/>
              </a:spcAft>
              <a:buNone/>
              <a:defRPr sz="3100">
                <a:solidFill>
                  <a:srgbClr val="000000"/>
                </a:solidFill>
              </a:defRPr>
            </a:lvl8pPr>
            <a:lvl9pPr lvl="8" rtl="0" algn="ctr">
              <a:lnSpc>
                <a:spcPct val="130000"/>
              </a:lnSpc>
              <a:spcBef>
                <a:spcPts val="0"/>
              </a:spcBef>
              <a:spcAft>
                <a:spcPts val="0"/>
              </a:spcAft>
              <a:buNone/>
              <a:defRPr sz="3100">
                <a:solidFill>
                  <a:srgbClr val="000000"/>
                </a:solidFill>
              </a:defRPr>
            </a:lvl9pPr>
          </a:lstStyle>
          <a:p/>
        </p:txBody>
      </p:sp>
      <p:cxnSp>
        <p:nvCxnSpPr>
          <p:cNvPr id="623" name="Google Shape;623;p107"/>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24" name="Google Shape;624;p107"/>
          <p:cNvSpPr txBox="1"/>
          <p:nvPr>
            <p:ph idx="1" type="subTitle"/>
          </p:nvPr>
        </p:nvSpPr>
        <p:spPr>
          <a:xfrm>
            <a:off x="447663" y="55441"/>
            <a:ext cx="51480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25" name="Google Shape;625;p107"/>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26" name="Google Shape;626;p10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107"/>
          <p:cNvPicPr preferRelativeResize="0"/>
          <p:nvPr/>
        </p:nvPicPr>
        <p:blipFill rotWithShape="1">
          <a:blip r:embed="rId2">
            <a:alphaModFix/>
          </a:blip>
          <a:srcRect b="317" l="0" r="0" t="327"/>
          <a:stretch/>
        </p:blipFill>
        <p:spPr>
          <a:xfrm>
            <a:off x="10708600" y="6313250"/>
            <a:ext cx="975583" cy="228058"/>
          </a:xfrm>
          <a:prstGeom prst="rect">
            <a:avLst/>
          </a:prstGeom>
          <a:noFill/>
          <a:ln>
            <a:noFill/>
          </a:ln>
        </p:spPr>
      </p:pic>
      <p:sp>
        <p:nvSpPr>
          <p:cNvPr id="628" name="Google Shape;628;p107"/>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_6">
    <p:bg>
      <p:bgPr>
        <a:blipFill>
          <a:blip r:embed="rId2">
            <a:alphaModFix/>
          </a:blip>
          <a:stretch>
            <a:fillRect/>
          </a:stretch>
        </a:blipFill>
      </p:bgPr>
    </p:bg>
    <p:spTree>
      <p:nvGrpSpPr>
        <p:cNvPr id="629" name="Shape 629"/>
        <p:cNvGrpSpPr/>
        <p:nvPr/>
      </p:nvGrpSpPr>
      <p:grpSpPr>
        <a:xfrm>
          <a:off x="0" y="0"/>
          <a:ext cx="0" cy="0"/>
          <a:chOff x="0" y="0"/>
          <a:chExt cx="0" cy="0"/>
        </a:xfrm>
      </p:grpSpPr>
      <p:sp>
        <p:nvSpPr>
          <p:cNvPr id="630" name="Google Shape;630;p10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631" name="Google Shape;631;p108"/>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632" name="Google Shape;632;p10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3" name="Google Shape;633;p108"/>
          <p:cNvSpPr txBox="1"/>
          <p:nvPr>
            <p:ph idx="1" type="subTitle"/>
          </p:nvPr>
        </p:nvSpPr>
        <p:spPr>
          <a:xfrm>
            <a:off x="5659109" y="3971650"/>
            <a:ext cx="44454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2100"/>
              </a:spcBef>
              <a:spcAft>
                <a:spcPts val="0"/>
              </a:spcAft>
              <a:buSzPts val="1900"/>
              <a:buNone/>
              <a:defRPr sz="1900"/>
            </a:lvl2pPr>
            <a:lvl3pPr lvl="2" rtl="0">
              <a:lnSpc>
                <a:spcPct val="140000"/>
              </a:lnSpc>
              <a:spcBef>
                <a:spcPts val="2100"/>
              </a:spcBef>
              <a:spcAft>
                <a:spcPts val="0"/>
              </a:spcAft>
              <a:buSzPts val="1900"/>
              <a:buNone/>
              <a:defRPr sz="1900"/>
            </a:lvl3pPr>
            <a:lvl4pPr lvl="3" rtl="0">
              <a:lnSpc>
                <a:spcPct val="140000"/>
              </a:lnSpc>
              <a:spcBef>
                <a:spcPts val="2100"/>
              </a:spcBef>
              <a:spcAft>
                <a:spcPts val="0"/>
              </a:spcAft>
              <a:buSzPts val="1900"/>
              <a:buNone/>
              <a:defRPr sz="1900"/>
            </a:lvl4pPr>
            <a:lvl5pPr lvl="4" rtl="0">
              <a:lnSpc>
                <a:spcPct val="140000"/>
              </a:lnSpc>
              <a:spcBef>
                <a:spcPts val="2100"/>
              </a:spcBef>
              <a:spcAft>
                <a:spcPts val="0"/>
              </a:spcAft>
              <a:buSzPts val="1900"/>
              <a:buNone/>
              <a:defRPr sz="1900"/>
            </a:lvl5pPr>
            <a:lvl6pPr lvl="5" rtl="0">
              <a:lnSpc>
                <a:spcPct val="140000"/>
              </a:lnSpc>
              <a:spcBef>
                <a:spcPts val="2100"/>
              </a:spcBef>
              <a:spcAft>
                <a:spcPts val="0"/>
              </a:spcAft>
              <a:buSzPts val="1900"/>
              <a:buNone/>
              <a:defRPr sz="1900"/>
            </a:lvl6pPr>
            <a:lvl7pPr lvl="6" rtl="0">
              <a:lnSpc>
                <a:spcPct val="140000"/>
              </a:lnSpc>
              <a:spcBef>
                <a:spcPts val="2100"/>
              </a:spcBef>
              <a:spcAft>
                <a:spcPts val="0"/>
              </a:spcAft>
              <a:buSzPts val="1900"/>
              <a:buNone/>
              <a:defRPr sz="1900"/>
            </a:lvl7pPr>
            <a:lvl8pPr lvl="7" rtl="0">
              <a:lnSpc>
                <a:spcPct val="140000"/>
              </a:lnSpc>
              <a:spcBef>
                <a:spcPts val="2100"/>
              </a:spcBef>
              <a:spcAft>
                <a:spcPts val="0"/>
              </a:spcAft>
              <a:buSzPts val="1900"/>
              <a:buNone/>
              <a:defRPr sz="1900"/>
            </a:lvl8pPr>
            <a:lvl9pPr lvl="8" rtl="0">
              <a:lnSpc>
                <a:spcPct val="140000"/>
              </a:lnSpc>
              <a:spcBef>
                <a:spcPts val="2100"/>
              </a:spcBef>
              <a:spcAft>
                <a:spcPts val="0"/>
              </a:spcAft>
              <a:buSzPts val="1900"/>
              <a:buNone/>
              <a:defRPr sz="1900"/>
            </a:lvl9pPr>
          </a:lstStyle>
          <a:p/>
        </p:txBody>
      </p:sp>
      <p:sp>
        <p:nvSpPr>
          <p:cNvPr id="634" name="Google Shape;634;p108"/>
          <p:cNvSpPr txBox="1"/>
          <p:nvPr>
            <p:ph type="title"/>
          </p:nvPr>
        </p:nvSpPr>
        <p:spPr>
          <a:xfrm>
            <a:off x="5659109" y="1709031"/>
            <a:ext cx="57351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635" name="Google Shape;635;p108"/>
          <p:cNvSpPr txBox="1"/>
          <p:nvPr>
            <p:ph idx="2" type="subTitle"/>
          </p:nvPr>
        </p:nvSpPr>
        <p:spPr>
          <a:xfrm>
            <a:off x="5659109" y="5318275"/>
            <a:ext cx="20400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2100"/>
              </a:spcBef>
              <a:spcAft>
                <a:spcPts val="0"/>
              </a:spcAft>
              <a:buSzPts val="1200"/>
              <a:buNone/>
              <a:defRPr sz="1200"/>
            </a:lvl2pPr>
            <a:lvl3pPr lvl="2" rtl="0">
              <a:lnSpc>
                <a:spcPct val="135000"/>
              </a:lnSpc>
              <a:spcBef>
                <a:spcPts val="2100"/>
              </a:spcBef>
              <a:spcAft>
                <a:spcPts val="0"/>
              </a:spcAft>
              <a:buSzPts val="1200"/>
              <a:buNone/>
              <a:defRPr sz="1200"/>
            </a:lvl3pPr>
            <a:lvl4pPr lvl="3" rtl="0">
              <a:lnSpc>
                <a:spcPct val="135000"/>
              </a:lnSpc>
              <a:spcBef>
                <a:spcPts val="2100"/>
              </a:spcBef>
              <a:spcAft>
                <a:spcPts val="0"/>
              </a:spcAft>
              <a:buSzPts val="1200"/>
              <a:buNone/>
              <a:defRPr sz="1200"/>
            </a:lvl4pPr>
            <a:lvl5pPr lvl="4" rtl="0">
              <a:lnSpc>
                <a:spcPct val="135000"/>
              </a:lnSpc>
              <a:spcBef>
                <a:spcPts val="2100"/>
              </a:spcBef>
              <a:spcAft>
                <a:spcPts val="0"/>
              </a:spcAft>
              <a:buSzPts val="1200"/>
              <a:buNone/>
              <a:defRPr sz="1200"/>
            </a:lvl5pPr>
            <a:lvl6pPr lvl="5" rtl="0">
              <a:lnSpc>
                <a:spcPct val="135000"/>
              </a:lnSpc>
              <a:spcBef>
                <a:spcPts val="2100"/>
              </a:spcBef>
              <a:spcAft>
                <a:spcPts val="0"/>
              </a:spcAft>
              <a:buSzPts val="1200"/>
              <a:buNone/>
              <a:defRPr sz="1200"/>
            </a:lvl6pPr>
            <a:lvl7pPr lvl="6" rtl="0">
              <a:lnSpc>
                <a:spcPct val="135000"/>
              </a:lnSpc>
              <a:spcBef>
                <a:spcPts val="2100"/>
              </a:spcBef>
              <a:spcAft>
                <a:spcPts val="0"/>
              </a:spcAft>
              <a:buSzPts val="1200"/>
              <a:buNone/>
              <a:defRPr sz="1200"/>
            </a:lvl7pPr>
            <a:lvl8pPr lvl="7" rtl="0">
              <a:lnSpc>
                <a:spcPct val="135000"/>
              </a:lnSpc>
              <a:spcBef>
                <a:spcPts val="2100"/>
              </a:spcBef>
              <a:spcAft>
                <a:spcPts val="0"/>
              </a:spcAft>
              <a:buSzPts val="1200"/>
              <a:buNone/>
              <a:defRPr sz="1200"/>
            </a:lvl8pPr>
            <a:lvl9pPr lvl="8" rtl="0">
              <a:lnSpc>
                <a:spcPct val="135000"/>
              </a:lnSpc>
              <a:spcBef>
                <a:spcPts val="2100"/>
              </a:spcBef>
              <a:spcAft>
                <a:spcPts val="0"/>
              </a:spcAft>
              <a:buSzPts val="1200"/>
              <a:buNone/>
              <a:defRPr sz="1200"/>
            </a:lvl9pPr>
          </a:lstStyle>
          <a:p/>
        </p:txBody>
      </p:sp>
      <p:sp>
        <p:nvSpPr>
          <p:cNvPr id="636" name="Google Shape;636;p108"/>
          <p:cNvSpPr txBox="1"/>
          <p:nvPr>
            <p:ph idx="3" type="subTitle"/>
          </p:nvPr>
        </p:nvSpPr>
        <p:spPr>
          <a:xfrm rot="5400000">
            <a:off x="-2138518" y="2138550"/>
            <a:ext cx="5148900" cy="871800"/>
          </a:xfrm>
          <a:prstGeom prst="rect">
            <a:avLst/>
          </a:prstGeom>
        </p:spPr>
        <p:txBody>
          <a:bodyPr anchorCtr="0" anchor="ctr" bIns="91425" lIns="502825"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637" name="Google Shape;637;p108"/>
          <p:cNvPicPr preferRelativeResize="0"/>
          <p:nvPr/>
        </p:nvPicPr>
        <p:blipFill rotWithShape="1">
          <a:blip r:embed="rId3">
            <a:alphaModFix/>
          </a:blip>
          <a:srcRect b="0" l="0" r="0" t="0"/>
          <a:stretch/>
        </p:blipFill>
        <p:spPr>
          <a:xfrm>
            <a:off x="10104322" y="6203986"/>
            <a:ext cx="1421891" cy="33540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_2">
    <p:bg>
      <p:bgPr>
        <a:blipFill>
          <a:blip r:embed="rId2">
            <a:alphaModFix/>
          </a:blip>
          <a:stretch>
            <a:fillRect/>
          </a:stretch>
        </a:blipFill>
      </p:bgPr>
    </p:bg>
    <p:spTree>
      <p:nvGrpSpPr>
        <p:cNvPr id="638" name="Shape 638"/>
        <p:cNvGrpSpPr/>
        <p:nvPr/>
      </p:nvGrpSpPr>
      <p:grpSpPr>
        <a:xfrm>
          <a:off x="0" y="0"/>
          <a:ext cx="0" cy="0"/>
          <a:chOff x="0" y="0"/>
          <a:chExt cx="0" cy="0"/>
        </a:xfrm>
      </p:grpSpPr>
      <p:sp>
        <p:nvSpPr>
          <p:cNvPr id="639" name="Google Shape;639;p109"/>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640" name="Google Shape;640;p109"/>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641" name="Google Shape;641;p10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2" name="Google Shape;642;p109"/>
          <p:cNvSpPr txBox="1"/>
          <p:nvPr>
            <p:ph type="title"/>
          </p:nvPr>
        </p:nvSpPr>
        <p:spPr>
          <a:xfrm>
            <a:off x="5659109" y="568626"/>
            <a:ext cx="57351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643" name="Google Shape;643;p109"/>
          <p:cNvSpPr txBox="1"/>
          <p:nvPr>
            <p:ph idx="1" type="subTitle"/>
          </p:nvPr>
        </p:nvSpPr>
        <p:spPr>
          <a:xfrm rot="5400000">
            <a:off x="-2138518" y="2138550"/>
            <a:ext cx="5148900" cy="871800"/>
          </a:xfrm>
          <a:prstGeom prst="rect">
            <a:avLst/>
          </a:prstGeom>
        </p:spPr>
        <p:txBody>
          <a:bodyPr anchorCtr="0" anchor="ctr" bIns="91425" lIns="502825"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644" name="Google Shape;644;p109"/>
          <p:cNvSpPr txBox="1"/>
          <p:nvPr>
            <p:ph idx="2" type="subTitle"/>
          </p:nvPr>
        </p:nvSpPr>
        <p:spPr>
          <a:xfrm>
            <a:off x="5659109" y="2752400"/>
            <a:ext cx="44454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2100"/>
              </a:spcBef>
              <a:spcAft>
                <a:spcPts val="0"/>
              </a:spcAft>
              <a:buSzPts val="1500"/>
              <a:buNone/>
              <a:defRPr sz="1500"/>
            </a:lvl2pPr>
            <a:lvl3pPr lvl="2" rtl="0">
              <a:lnSpc>
                <a:spcPct val="180000"/>
              </a:lnSpc>
              <a:spcBef>
                <a:spcPts val="2100"/>
              </a:spcBef>
              <a:spcAft>
                <a:spcPts val="0"/>
              </a:spcAft>
              <a:buSzPts val="1500"/>
              <a:buNone/>
              <a:defRPr sz="1500"/>
            </a:lvl3pPr>
            <a:lvl4pPr lvl="3" rtl="0">
              <a:lnSpc>
                <a:spcPct val="180000"/>
              </a:lnSpc>
              <a:spcBef>
                <a:spcPts val="2100"/>
              </a:spcBef>
              <a:spcAft>
                <a:spcPts val="0"/>
              </a:spcAft>
              <a:buSzPts val="1500"/>
              <a:buNone/>
              <a:defRPr sz="1500"/>
            </a:lvl4pPr>
            <a:lvl5pPr lvl="4" rtl="0">
              <a:lnSpc>
                <a:spcPct val="180000"/>
              </a:lnSpc>
              <a:spcBef>
                <a:spcPts val="2100"/>
              </a:spcBef>
              <a:spcAft>
                <a:spcPts val="0"/>
              </a:spcAft>
              <a:buSzPts val="1500"/>
              <a:buNone/>
              <a:defRPr sz="1500"/>
            </a:lvl5pPr>
            <a:lvl6pPr lvl="5" rtl="0">
              <a:lnSpc>
                <a:spcPct val="180000"/>
              </a:lnSpc>
              <a:spcBef>
                <a:spcPts val="2100"/>
              </a:spcBef>
              <a:spcAft>
                <a:spcPts val="0"/>
              </a:spcAft>
              <a:buSzPts val="1500"/>
              <a:buNone/>
              <a:defRPr sz="1500"/>
            </a:lvl6pPr>
            <a:lvl7pPr lvl="6" rtl="0">
              <a:lnSpc>
                <a:spcPct val="180000"/>
              </a:lnSpc>
              <a:spcBef>
                <a:spcPts val="2100"/>
              </a:spcBef>
              <a:spcAft>
                <a:spcPts val="0"/>
              </a:spcAft>
              <a:buSzPts val="1500"/>
              <a:buNone/>
              <a:defRPr sz="1500"/>
            </a:lvl7pPr>
            <a:lvl8pPr lvl="7" rtl="0">
              <a:lnSpc>
                <a:spcPct val="180000"/>
              </a:lnSpc>
              <a:spcBef>
                <a:spcPts val="2100"/>
              </a:spcBef>
              <a:spcAft>
                <a:spcPts val="0"/>
              </a:spcAft>
              <a:buSzPts val="1500"/>
              <a:buNone/>
              <a:defRPr sz="1500"/>
            </a:lvl8pPr>
            <a:lvl9pPr lvl="8" rtl="0">
              <a:lnSpc>
                <a:spcPct val="180000"/>
              </a:lnSpc>
              <a:spcBef>
                <a:spcPts val="2100"/>
              </a:spcBef>
              <a:spcAft>
                <a:spcPts val="0"/>
              </a:spcAft>
              <a:buSzPts val="1500"/>
              <a:buNone/>
              <a:defRPr sz="1500"/>
            </a:lvl9pPr>
          </a:lstStyle>
          <a:p/>
        </p:txBody>
      </p:sp>
      <p:sp>
        <p:nvSpPr>
          <p:cNvPr id="645" name="Google Shape;645;p109"/>
          <p:cNvSpPr txBox="1"/>
          <p:nvPr/>
        </p:nvSpPr>
        <p:spPr>
          <a:xfrm>
            <a:off x="5901973"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646" name="Google Shape;646;p109"/>
          <p:cNvSpPr txBox="1"/>
          <p:nvPr/>
        </p:nvSpPr>
        <p:spPr>
          <a:xfrm>
            <a:off x="5901973"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647" name="Google Shape;647;p109"/>
          <p:cNvSpPr txBox="1"/>
          <p:nvPr/>
        </p:nvSpPr>
        <p:spPr>
          <a:xfrm>
            <a:off x="881332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648" name="Google Shape;648;p109"/>
          <p:cNvSpPr txBox="1"/>
          <p:nvPr/>
        </p:nvSpPr>
        <p:spPr>
          <a:xfrm>
            <a:off x="881332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649" name="Google Shape;649;p109"/>
          <p:cNvPicPr preferRelativeResize="0"/>
          <p:nvPr/>
        </p:nvPicPr>
        <p:blipFill rotWithShape="1">
          <a:blip r:embed="rId3">
            <a:alphaModFix/>
          </a:blip>
          <a:srcRect b="0" l="2507" r="2498" t="0"/>
          <a:stretch/>
        </p:blipFill>
        <p:spPr>
          <a:xfrm>
            <a:off x="8584311" y="5174306"/>
            <a:ext cx="229018" cy="241150"/>
          </a:xfrm>
          <a:prstGeom prst="rect">
            <a:avLst/>
          </a:prstGeom>
          <a:noFill/>
          <a:ln>
            <a:noFill/>
          </a:ln>
        </p:spPr>
      </p:pic>
      <p:pic>
        <p:nvPicPr>
          <p:cNvPr id="650" name="Google Shape;650;p109"/>
          <p:cNvPicPr preferRelativeResize="0"/>
          <p:nvPr/>
        </p:nvPicPr>
        <p:blipFill rotWithShape="1">
          <a:blip r:embed="rId4">
            <a:alphaModFix/>
          </a:blip>
          <a:srcRect b="0" l="2678" r="2678" t="0"/>
          <a:stretch/>
        </p:blipFill>
        <p:spPr>
          <a:xfrm>
            <a:off x="8584311" y="4669206"/>
            <a:ext cx="229018" cy="241150"/>
          </a:xfrm>
          <a:prstGeom prst="rect">
            <a:avLst/>
          </a:prstGeom>
          <a:noFill/>
          <a:ln>
            <a:noFill/>
          </a:ln>
        </p:spPr>
      </p:pic>
      <p:pic>
        <p:nvPicPr>
          <p:cNvPr id="651" name="Google Shape;651;p109"/>
          <p:cNvPicPr preferRelativeResize="0"/>
          <p:nvPr/>
        </p:nvPicPr>
        <p:blipFill rotWithShape="1">
          <a:blip r:embed="rId5">
            <a:alphaModFix/>
          </a:blip>
          <a:srcRect b="0" l="2507" r="2498" t="0"/>
          <a:stretch/>
        </p:blipFill>
        <p:spPr>
          <a:xfrm>
            <a:off x="5659118" y="5174306"/>
            <a:ext cx="229018" cy="241150"/>
          </a:xfrm>
          <a:prstGeom prst="rect">
            <a:avLst/>
          </a:prstGeom>
          <a:noFill/>
          <a:ln>
            <a:noFill/>
          </a:ln>
        </p:spPr>
      </p:pic>
      <p:pic>
        <p:nvPicPr>
          <p:cNvPr id="652" name="Google Shape;652;p109"/>
          <p:cNvPicPr preferRelativeResize="0"/>
          <p:nvPr/>
        </p:nvPicPr>
        <p:blipFill rotWithShape="1">
          <a:blip r:embed="rId6">
            <a:alphaModFix/>
          </a:blip>
          <a:srcRect b="0" l="2326" r="2326" t="0"/>
          <a:stretch/>
        </p:blipFill>
        <p:spPr>
          <a:xfrm>
            <a:off x="5659118" y="4669206"/>
            <a:ext cx="229018" cy="241150"/>
          </a:xfrm>
          <a:prstGeom prst="rect">
            <a:avLst/>
          </a:prstGeom>
          <a:noFill/>
          <a:ln>
            <a:noFill/>
          </a:ln>
        </p:spPr>
      </p:pic>
      <p:pic>
        <p:nvPicPr>
          <p:cNvPr id="653" name="Google Shape;653;p109"/>
          <p:cNvPicPr preferRelativeResize="0"/>
          <p:nvPr/>
        </p:nvPicPr>
        <p:blipFill rotWithShape="1">
          <a:blip r:embed="rId7">
            <a:alphaModFix/>
          </a:blip>
          <a:srcRect b="0" l="0" r="0" t="0"/>
          <a:stretch/>
        </p:blipFill>
        <p:spPr>
          <a:xfrm>
            <a:off x="10104322" y="6203986"/>
            <a:ext cx="1421891" cy="33540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_3">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10"/>
          <p:cNvSpPr txBox="1"/>
          <p:nvPr>
            <p:ph type="title"/>
          </p:nvPr>
        </p:nvSpPr>
        <p:spPr>
          <a:xfrm>
            <a:off x="447663" y="1084561"/>
            <a:ext cx="6823200" cy="2105100"/>
          </a:xfrm>
          <a:prstGeom prst="rect">
            <a:avLst/>
          </a:prstGeom>
        </p:spPr>
        <p:txBody>
          <a:bodyPr anchorCtr="0" anchor="t" bIns="91425" lIns="438825"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656" name="Google Shape;656;p110"/>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57" name="Google Shape;657;p11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58" name="Google Shape;658;p110"/>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59" name="Google Shape;659;p110"/>
          <p:cNvSpPr txBox="1"/>
          <p:nvPr>
            <p:ph idx="1" type="subTitle"/>
          </p:nvPr>
        </p:nvSpPr>
        <p:spPr>
          <a:xfrm>
            <a:off x="447663" y="55441"/>
            <a:ext cx="51480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660" name="Google Shape;660;p110"/>
          <p:cNvSpPr txBox="1"/>
          <p:nvPr>
            <p:ph idx="2" type="subTitle"/>
          </p:nvPr>
        </p:nvSpPr>
        <p:spPr>
          <a:xfrm>
            <a:off x="9249136" y="1743719"/>
            <a:ext cx="21240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661" name="Google Shape;661;p110"/>
          <p:cNvPicPr preferRelativeResize="0"/>
          <p:nvPr/>
        </p:nvPicPr>
        <p:blipFill rotWithShape="1">
          <a:blip r:embed="rId3">
            <a:alphaModFix/>
          </a:blip>
          <a:srcRect b="317" l="0" r="0" t="327"/>
          <a:stretch/>
        </p:blipFill>
        <p:spPr>
          <a:xfrm>
            <a:off x="10708600" y="6313250"/>
            <a:ext cx="975583" cy="22805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_3">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111"/>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664" name="Google Shape;664;p111"/>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65" name="Google Shape;665;p11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66" name="Google Shape;666;p111"/>
          <p:cNvSpPr txBox="1"/>
          <p:nvPr>
            <p:ph idx="1" type="subTitle"/>
          </p:nvPr>
        </p:nvSpPr>
        <p:spPr>
          <a:xfrm rot="5400000">
            <a:off x="-2138518" y="2138550"/>
            <a:ext cx="5148900" cy="871800"/>
          </a:xfrm>
          <a:prstGeom prst="rect">
            <a:avLst/>
          </a:prstGeom>
        </p:spPr>
        <p:txBody>
          <a:bodyPr anchorCtr="0" anchor="ctr" bIns="91425" lIns="502825"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667" name="Google Shape;667;p111"/>
          <p:cNvPicPr preferRelativeResize="0"/>
          <p:nvPr/>
        </p:nvPicPr>
        <p:blipFill rotWithShape="1">
          <a:blip r:embed="rId3">
            <a:alphaModFix/>
          </a:blip>
          <a:srcRect b="317" l="0" r="0" t="327"/>
          <a:stretch/>
        </p:blipFill>
        <p:spPr>
          <a:xfrm>
            <a:off x="10708600" y="6313250"/>
            <a:ext cx="975583" cy="228058"/>
          </a:xfrm>
          <a:prstGeom prst="rect">
            <a:avLst/>
          </a:prstGeom>
          <a:noFill/>
          <a:ln>
            <a:noFill/>
          </a:ln>
        </p:spPr>
      </p:pic>
      <p:sp>
        <p:nvSpPr>
          <p:cNvPr id="668" name="Google Shape;668;p11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669" name="Google Shape;669;p111"/>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_3">
    <p:bg>
      <p:bgPr>
        <a:blipFill>
          <a:blip r:embed="rId2">
            <a:alphaModFix/>
          </a:blip>
          <a:stretch>
            <a:fillRect/>
          </a:stretch>
        </a:blipFill>
      </p:bgPr>
    </p:bg>
    <p:spTree>
      <p:nvGrpSpPr>
        <p:cNvPr id="670" name="Shape 670"/>
        <p:cNvGrpSpPr/>
        <p:nvPr/>
      </p:nvGrpSpPr>
      <p:grpSpPr>
        <a:xfrm>
          <a:off x="0" y="0"/>
          <a:ext cx="0" cy="0"/>
          <a:chOff x="0" y="0"/>
          <a:chExt cx="0" cy="0"/>
        </a:xfrm>
      </p:grpSpPr>
      <p:sp>
        <p:nvSpPr>
          <p:cNvPr id="671" name="Google Shape;671;p112"/>
          <p:cNvSpPr txBox="1"/>
          <p:nvPr>
            <p:ph type="title"/>
          </p:nvPr>
        </p:nvSpPr>
        <p:spPr>
          <a:xfrm>
            <a:off x="2075506" y="1883250"/>
            <a:ext cx="79899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672" name="Google Shape;672;p112"/>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73" name="Google Shape;673;p11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74" name="Google Shape;674;p112"/>
          <p:cNvPicPr preferRelativeResize="0"/>
          <p:nvPr/>
        </p:nvPicPr>
        <p:blipFill rotWithShape="1">
          <a:blip r:embed="rId3">
            <a:alphaModFix/>
          </a:blip>
          <a:srcRect b="317" l="0" r="0" t="327"/>
          <a:stretch/>
        </p:blipFill>
        <p:spPr>
          <a:xfrm>
            <a:off x="10708600" y="6313250"/>
            <a:ext cx="975583" cy="228058"/>
          </a:xfrm>
          <a:prstGeom prst="rect">
            <a:avLst/>
          </a:prstGeom>
          <a:noFill/>
          <a:ln>
            <a:noFill/>
          </a:ln>
        </p:spPr>
      </p:pic>
      <p:sp>
        <p:nvSpPr>
          <p:cNvPr id="675" name="Google Shape;675;p11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676" name="Google Shape;676;p112"/>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677" name="Google Shape;677;p112"/>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78" name="Google Shape;678;p112"/>
          <p:cNvSpPr txBox="1"/>
          <p:nvPr>
            <p:ph idx="1" type="subTitle"/>
          </p:nvPr>
        </p:nvSpPr>
        <p:spPr>
          <a:xfrm>
            <a:off x="447663" y="55441"/>
            <a:ext cx="51480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_2">
    <p:bg>
      <p:bgPr>
        <a:blipFill>
          <a:blip r:embed="rId2">
            <a:alphaModFix/>
          </a:blip>
          <a:stretch>
            <a:fillRect/>
          </a:stretch>
        </a:blipFill>
      </p:bgPr>
    </p:bg>
    <p:spTree>
      <p:nvGrpSpPr>
        <p:cNvPr id="679" name="Shape 679"/>
        <p:cNvGrpSpPr/>
        <p:nvPr/>
      </p:nvGrpSpPr>
      <p:grpSpPr>
        <a:xfrm>
          <a:off x="0" y="0"/>
          <a:ext cx="0" cy="0"/>
          <a:chOff x="0" y="0"/>
          <a:chExt cx="0" cy="0"/>
        </a:xfrm>
      </p:grpSpPr>
      <p:sp>
        <p:nvSpPr>
          <p:cNvPr id="680" name="Google Shape;680;p113"/>
          <p:cNvSpPr txBox="1"/>
          <p:nvPr>
            <p:ph type="title"/>
          </p:nvPr>
        </p:nvSpPr>
        <p:spPr>
          <a:xfrm>
            <a:off x="5672681" y="1632950"/>
            <a:ext cx="50364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681" name="Google Shape;681;p113"/>
          <p:cNvCxnSpPr/>
          <p:nvPr/>
        </p:nvCxnSpPr>
        <p:spPr>
          <a:xfrm rot="10800000">
            <a:off x="447655"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682" name="Google Shape;682;p11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83" name="Google Shape;683;p11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684" name="Google Shape;684;p113"/>
          <p:cNvSpPr txBox="1"/>
          <p:nvPr>
            <p:ph idx="1" type="subTitle"/>
          </p:nvPr>
        </p:nvSpPr>
        <p:spPr>
          <a:xfrm rot="5400000">
            <a:off x="-2138518" y="2138550"/>
            <a:ext cx="5148900" cy="871800"/>
          </a:xfrm>
          <a:prstGeom prst="rect">
            <a:avLst/>
          </a:prstGeom>
        </p:spPr>
        <p:txBody>
          <a:bodyPr anchorCtr="0" anchor="ctr" bIns="91425" lIns="502825"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210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685" name="Google Shape;685;p113"/>
          <p:cNvPicPr preferRelativeResize="0"/>
          <p:nvPr/>
        </p:nvPicPr>
        <p:blipFill>
          <a:blip r:embed="rId3">
            <a:alphaModFix/>
          </a:blip>
          <a:stretch>
            <a:fillRect/>
          </a:stretch>
        </p:blipFill>
        <p:spPr>
          <a:xfrm>
            <a:off x="10708600" y="6312505"/>
            <a:ext cx="975583" cy="22954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_2">
    <p:bg>
      <p:bgPr>
        <a:solidFill>
          <a:srgbClr val="141414"/>
        </a:solidFill>
      </p:bgPr>
    </p:bg>
    <p:spTree>
      <p:nvGrpSpPr>
        <p:cNvPr id="686" name="Shape 686"/>
        <p:cNvGrpSpPr/>
        <p:nvPr/>
      </p:nvGrpSpPr>
      <p:grpSpPr>
        <a:xfrm>
          <a:off x="0" y="0"/>
          <a:ext cx="0" cy="0"/>
          <a:chOff x="0" y="0"/>
          <a:chExt cx="0" cy="0"/>
        </a:xfrm>
      </p:grpSpPr>
      <p:sp>
        <p:nvSpPr>
          <p:cNvPr id="687" name="Google Shape;687;p114"/>
          <p:cNvSpPr txBox="1"/>
          <p:nvPr>
            <p:ph type="title"/>
          </p:nvPr>
        </p:nvSpPr>
        <p:spPr>
          <a:xfrm>
            <a:off x="1752162" y="946000"/>
            <a:ext cx="86847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EBEBEB"/>
                </a:solidFill>
              </a:defRPr>
            </a:lvl1pPr>
            <a:lvl2pPr lvl="1" rtl="0" algn="ctr">
              <a:lnSpc>
                <a:spcPct val="130000"/>
              </a:lnSpc>
              <a:spcBef>
                <a:spcPts val="0"/>
              </a:spcBef>
              <a:spcAft>
                <a:spcPts val="0"/>
              </a:spcAft>
              <a:buNone/>
              <a:defRPr sz="3100">
                <a:solidFill>
                  <a:srgbClr val="EBEBEB"/>
                </a:solidFill>
              </a:defRPr>
            </a:lvl2pPr>
            <a:lvl3pPr lvl="2" rtl="0" algn="ctr">
              <a:lnSpc>
                <a:spcPct val="130000"/>
              </a:lnSpc>
              <a:spcBef>
                <a:spcPts val="0"/>
              </a:spcBef>
              <a:spcAft>
                <a:spcPts val="0"/>
              </a:spcAft>
              <a:buNone/>
              <a:defRPr sz="3100">
                <a:solidFill>
                  <a:srgbClr val="EBEBEB"/>
                </a:solidFill>
              </a:defRPr>
            </a:lvl3pPr>
            <a:lvl4pPr lvl="3" rtl="0" algn="ctr">
              <a:lnSpc>
                <a:spcPct val="130000"/>
              </a:lnSpc>
              <a:spcBef>
                <a:spcPts val="0"/>
              </a:spcBef>
              <a:spcAft>
                <a:spcPts val="0"/>
              </a:spcAft>
              <a:buNone/>
              <a:defRPr sz="3100">
                <a:solidFill>
                  <a:srgbClr val="EBEBEB"/>
                </a:solidFill>
              </a:defRPr>
            </a:lvl4pPr>
            <a:lvl5pPr lvl="4" rtl="0" algn="ctr">
              <a:lnSpc>
                <a:spcPct val="130000"/>
              </a:lnSpc>
              <a:spcBef>
                <a:spcPts val="0"/>
              </a:spcBef>
              <a:spcAft>
                <a:spcPts val="0"/>
              </a:spcAft>
              <a:buNone/>
              <a:defRPr sz="3100">
                <a:solidFill>
                  <a:srgbClr val="EBEBEB"/>
                </a:solidFill>
              </a:defRPr>
            </a:lvl5pPr>
            <a:lvl6pPr lvl="5" rtl="0" algn="ctr">
              <a:lnSpc>
                <a:spcPct val="130000"/>
              </a:lnSpc>
              <a:spcBef>
                <a:spcPts val="0"/>
              </a:spcBef>
              <a:spcAft>
                <a:spcPts val="0"/>
              </a:spcAft>
              <a:buNone/>
              <a:defRPr sz="3100">
                <a:solidFill>
                  <a:srgbClr val="EBEBEB"/>
                </a:solidFill>
              </a:defRPr>
            </a:lvl6pPr>
            <a:lvl7pPr lvl="6" rtl="0" algn="ctr">
              <a:lnSpc>
                <a:spcPct val="130000"/>
              </a:lnSpc>
              <a:spcBef>
                <a:spcPts val="0"/>
              </a:spcBef>
              <a:spcAft>
                <a:spcPts val="0"/>
              </a:spcAft>
              <a:buNone/>
              <a:defRPr sz="3100">
                <a:solidFill>
                  <a:srgbClr val="EBEBEB"/>
                </a:solidFill>
              </a:defRPr>
            </a:lvl7pPr>
            <a:lvl8pPr lvl="7" rtl="0" algn="ctr">
              <a:lnSpc>
                <a:spcPct val="130000"/>
              </a:lnSpc>
              <a:spcBef>
                <a:spcPts val="0"/>
              </a:spcBef>
              <a:spcAft>
                <a:spcPts val="0"/>
              </a:spcAft>
              <a:buNone/>
              <a:defRPr sz="3100">
                <a:solidFill>
                  <a:srgbClr val="EBEBEB"/>
                </a:solidFill>
              </a:defRPr>
            </a:lvl8pPr>
            <a:lvl9pPr lvl="8" rtl="0" algn="ctr">
              <a:lnSpc>
                <a:spcPct val="130000"/>
              </a:lnSpc>
              <a:spcBef>
                <a:spcPts val="0"/>
              </a:spcBef>
              <a:spcAft>
                <a:spcPts val="0"/>
              </a:spcAft>
              <a:buNone/>
              <a:defRPr sz="3100">
                <a:solidFill>
                  <a:srgbClr val="EBEBEB"/>
                </a:solidFill>
              </a:defRPr>
            </a:lvl9pPr>
          </a:lstStyle>
          <a:p/>
        </p:txBody>
      </p:sp>
      <p:cxnSp>
        <p:nvCxnSpPr>
          <p:cNvPr id="688" name="Google Shape;688;p114"/>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9" name="Google Shape;689;p114"/>
          <p:cNvSpPr txBox="1"/>
          <p:nvPr>
            <p:ph idx="1" type="subTitle"/>
          </p:nvPr>
        </p:nvSpPr>
        <p:spPr>
          <a:xfrm>
            <a:off x="447663" y="55441"/>
            <a:ext cx="51480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690" name="Google Shape;690;p114"/>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91" name="Google Shape;691;p11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2" name="Google Shape;692;p11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93" name="Google Shape;693;p114"/>
          <p:cNvSpPr txBox="1"/>
          <p:nvPr>
            <p:ph idx="2" type="subTitle"/>
          </p:nvPr>
        </p:nvSpPr>
        <p:spPr>
          <a:xfrm>
            <a:off x="884829" y="6169550"/>
            <a:ext cx="91806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694" name="Google Shape;694;p114"/>
          <p:cNvPicPr preferRelativeResize="0"/>
          <p:nvPr/>
        </p:nvPicPr>
        <p:blipFill>
          <a:blip r:embed="rId2">
            <a:alphaModFix/>
          </a:blip>
          <a:stretch>
            <a:fillRect/>
          </a:stretch>
        </p:blipFill>
        <p:spPr>
          <a:xfrm>
            <a:off x="10708600" y="6312505"/>
            <a:ext cx="975583" cy="22954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4_4_1">
    <p:spTree>
      <p:nvGrpSpPr>
        <p:cNvPr id="695" name="Shape 695"/>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Gray">
  <p:cSld name="CUSTOM_4_4_1_1">
    <p:bg>
      <p:bgPr>
        <a:solidFill>
          <a:srgbClr val="EEEEEE"/>
        </a:solidFill>
      </p:bgPr>
    </p:bg>
    <p:spTree>
      <p:nvGrpSpPr>
        <p:cNvPr id="696" name="Shape 696"/>
        <p:cNvGrpSpPr/>
        <p:nvPr/>
      </p:nvGrpSpPr>
      <p:grpSpPr>
        <a:xfrm>
          <a:off x="0" y="0"/>
          <a:ext cx="0" cy="0"/>
          <a:chOff x="0" y="0"/>
          <a:chExt cx="0" cy="0"/>
        </a:xfrm>
      </p:grpSpPr>
      <p:pic>
        <p:nvPicPr>
          <p:cNvPr id="697" name="Google Shape;697;p116"/>
          <p:cNvPicPr preferRelativeResize="0"/>
          <p:nvPr/>
        </p:nvPicPr>
        <p:blipFill rotWithShape="1">
          <a:blip r:embed="rId2">
            <a:alphaModFix/>
          </a:blip>
          <a:srcRect b="317" l="0" r="0" t="327"/>
          <a:stretch/>
        </p:blipFill>
        <p:spPr>
          <a:xfrm>
            <a:off x="10708600" y="6313250"/>
            <a:ext cx="975583" cy="22805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Interior">
  <p:cSld name="POOL-Interior">
    <p:bg>
      <p:bgPr>
        <a:solidFill>
          <a:srgbClr val="52AAAC"/>
        </a:solidFill>
      </p:bgPr>
    </p:bg>
    <p:spTree>
      <p:nvGrpSpPr>
        <p:cNvPr id="30" name="Shape 30"/>
        <p:cNvGrpSpPr/>
        <p:nvPr/>
      </p:nvGrpSpPr>
      <p:grpSpPr>
        <a:xfrm>
          <a:off x="0" y="0"/>
          <a:ext cx="0" cy="0"/>
          <a:chOff x="0" y="0"/>
          <a:chExt cx="0" cy="0"/>
        </a:xfrm>
      </p:grpSpPr>
      <p:pic>
        <p:nvPicPr>
          <p:cNvPr id="31" name="Google Shape;31;p14"/>
          <p:cNvPicPr preferRelativeResize="0"/>
          <p:nvPr/>
        </p:nvPicPr>
        <p:blipFill rotWithShape="1">
          <a:blip r:embed="rId2">
            <a:alphaModFix/>
          </a:blip>
          <a:srcRect b="0" l="0" r="0" t="0"/>
          <a:stretch/>
        </p:blipFill>
        <p:spPr>
          <a:xfrm>
            <a:off x="10658200" y="216599"/>
            <a:ext cx="1268649" cy="487713"/>
          </a:xfrm>
          <a:prstGeom prst="rect">
            <a:avLst/>
          </a:prstGeom>
          <a:noFill/>
          <a:ln>
            <a:noFill/>
          </a:ln>
        </p:spPr>
      </p:pic>
      <p:sp>
        <p:nvSpPr>
          <p:cNvPr id="32" name="Google Shape;32;p14"/>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FFFFFF"/>
              </a:buClr>
              <a:buSzPts val="1100"/>
              <a:buFont typeface="Open Sans"/>
              <a:buNone/>
            </a:pPr>
            <a:fld id="{00000000-1234-1234-1234-123412341234}" type="slidenum">
              <a:rPr b="0" i="0" lang="en" sz="1100" u="none" cap="none" strike="noStrike">
                <a:solidFill>
                  <a:srgbClr val="FFFFFF"/>
                </a:solidFill>
                <a:latin typeface="Open Sans"/>
                <a:ea typeface="Open Sans"/>
                <a:cs typeface="Open Sans"/>
                <a:sym typeface="Open Sans"/>
              </a:rPr>
              <a:t>‹#›</a:t>
            </a:fld>
            <a:endParaRPr b="0" i="0" sz="1100" u="none" cap="none" strike="noStrike">
              <a:solidFill>
                <a:srgbClr val="FFFFFF"/>
              </a:solidFill>
              <a:latin typeface="Open Sans"/>
              <a:ea typeface="Open Sans"/>
              <a:cs typeface="Open Sans"/>
              <a:sym typeface="Open Sans"/>
            </a:endParaRPr>
          </a:p>
        </p:txBody>
      </p:sp>
      <p:pic>
        <p:nvPicPr>
          <p:cNvPr id="33" name="Google Shape;33;p14"/>
          <p:cNvPicPr preferRelativeResize="0"/>
          <p:nvPr/>
        </p:nvPicPr>
        <p:blipFill rotWithShape="1">
          <a:blip r:embed="rId3">
            <a:alphaModFix/>
          </a:blip>
          <a:srcRect b="0" l="0" r="0" t="0"/>
          <a:stretch/>
        </p:blipFill>
        <p:spPr>
          <a:xfrm>
            <a:off x="11152442" y="6413000"/>
            <a:ext cx="793068" cy="254736"/>
          </a:xfrm>
          <a:prstGeom prst="rect">
            <a:avLst/>
          </a:prstGeom>
          <a:noFill/>
          <a:ln>
            <a:noFill/>
          </a:ln>
        </p:spPr>
      </p:pic>
      <p:sp>
        <p:nvSpPr>
          <p:cNvPr id="34" name="Google Shape;34;p14"/>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701" name="Shape 701"/>
        <p:cNvGrpSpPr/>
        <p:nvPr/>
      </p:nvGrpSpPr>
      <p:grpSpPr>
        <a:xfrm>
          <a:off x="0" y="0"/>
          <a:ext cx="0" cy="0"/>
          <a:chOff x="0" y="0"/>
          <a:chExt cx="0" cy="0"/>
        </a:xfrm>
      </p:grpSpPr>
      <p:sp>
        <p:nvSpPr>
          <p:cNvPr id="702" name="Google Shape;702;p118"/>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None/>
              <a:defRPr/>
            </a:lvl1pPr>
            <a:lvl2pPr lvl="1" rtl="0">
              <a:spcBef>
                <a:spcPts val="0"/>
              </a:spcBef>
              <a:spcAft>
                <a:spcPts val="0"/>
              </a:spcAft>
              <a:buClr>
                <a:schemeClr val="dk1"/>
              </a:buClr>
              <a:buSzPts val="3700"/>
              <a:buNone/>
              <a:defRPr>
                <a:solidFill>
                  <a:schemeClr val="dk1"/>
                </a:solidFill>
              </a:defRPr>
            </a:lvl2pPr>
            <a:lvl3pPr lvl="2" rtl="0">
              <a:spcBef>
                <a:spcPts val="0"/>
              </a:spcBef>
              <a:spcAft>
                <a:spcPts val="0"/>
              </a:spcAft>
              <a:buClr>
                <a:schemeClr val="dk1"/>
              </a:buClr>
              <a:buSzPts val="3700"/>
              <a:buNone/>
              <a:defRPr>
                <a:solidFill>
                  <a:schemeClr val="dk1"/>
                </a:solidFill>
              </a:defRPr>
            </a:lvl3pPr>
            <a:lvl4pPr lvl="3" rtl="0">
              <a:spcBef>
                <a:spcPts val="0"/>
              </a:spcBef>
              <a:spcAft>
                <a:spcPts val="0"/>
              </a:spcAft>
              <a:buClr>
                <a:schemeClr val="dk1"/>
              </a:buClr>
              <a:buSzPts val="3700"/>
              <a:buNone/>
              <a:defRPr>
                <a:solidFill>
                  <a:schemeClr val="dk1"/>
                </a:solidFill>
              </a:defRPr>
            </a:lvl4pPr>
            <a:lvl5pPr lvl="4" rtl="0">
              <a:spcBef>
                <a:spcPts val="0"/>
              </a:spcBef>
              <a:spcAft>
                <a:spcPts val="0"/>
              </a:spcAft>
              <a:buClr>
                <a:schemeClr val="dk1"/>
              </a:buClr>
              <a:buSzPts val="3700"/>
              <a:buNone/>
              <a:defRPr>
                <a:solidFill>
                  <a:schemeClr val="dk1"/>
                </a:solidFill>
              </a:defRPr>
            </a:lvl5pPr>
            <a:lvl6pPr lvl="5" rtl="0">
              <a:spcBef>
                <a:spcPts val="0"/>
              </a:spcBef>
              <a:spcAft>
                <a:spcPts val="0"/>
              </a:spcAft>
              <a:buClr>
                <a:schemeClr val="dk1"/>
              </a:buClr>
              <a:buSzPts val="3700"/>
              <a:buNone/>
              <a:defRPr>
                <a:solidFill>
                  <a:schemeClr val="dk1"/>
                </a:solidFill>
              </a:defRPr>
            </a:lvl6pPr>
            <a:lvl7pPr lvl="6" rtl="0">
              <a:spcBef>
                <a:spcPts val="0"/>
              </a:spcBef>
              <a:spcAft>
                <a:spcPts val="0"/>
              </a:spcAft>
              <a:buClr>
                <a:schemeClr val="dk1"/>
              </a:buClr>
              <a:buSzPts val="3700"/>
              <a:buNone/>
              <a:defRPr>
                <a:solidFill>
                  <a:schemeClr val="dk1"/>
                </a:solidFill>
              </a:defRPr>
            </a:lvl7pPr>
            <a:lvl8pPr lvl="7" rtl="0">
              <a:spcBef>
                <a:spcPts val="0"/>
              </a:spcBef>
              <a:spcAft>
                <a:spcPts val="0"/>
              </a:spcAft>
              <a:buClr>
                <a:schemeClr val="dk1"/>
              </a:buClr>
              <a:buSzPts val="3700"/>
              <a:buNone/>
              <a:defRPr>
                <a:solidFill>
                  <a:schemeClr val="dk1"/>
                </a:solidFill>
              </a:defRPr>
            </a:lvl8pPr>
            <a:lvl9pPr lvl="8" rtl="0">
              <a:spcBef>
                <a:spcPts val="0"/>
              </a:spcBef>
              <a:spcAft>
                <a:spcPts val="0"/>
              </a:spcAft>
              <a:buClr>
                <a:schemeClr val="dk1"/>
              </a:buClr>
              <a:buSzPts val="3700"/>
              <a:buNone/>
              <a:defRPr>
                <a:solidFill>
                  <a:schemeClr val="dk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703" name="Shape 703"/>
        <p:cNvGrpSpPr/>
        <p:nvPr/>
      </p:nvGrpSpPr>
      <p:grpSpPr>
        <a:xfrm>
          <a:off x="0" y="0"/>
          <a:ext cx="0" cy="0"/>
          <a:chOff x="0" y="0"/>
          <a:chExt cx="0" cy="0"/>
        </a:xfrm>
      </p:grpSpPr>
      <p:sp>
        <p:nvSpPr>
          <p:cNvPr id="704" name="Google Shape;704;p119"/>
          <p:cNvSpPr txBox="1"/>
          <p:nvPr>
            <p:ph type="title"/>
          </p:nvPr>
        </p:nvSpPr>
        <p:spPr>
          <a:xfrm>
            <a:off x="1101924" y="2273179"/>
            <a:ext cx="9985200" cy="1417500"/>
          </a:xfrm>
          <a:prstGeom prst="rect">
            <a:avLst/>
          </a:prstGeom>
        </p:spPr>
        <p:txBody>
          <a:bodyPr anchorCtr="0" anchor="ctr" bIns="121875" lIns="121875" spcFirstLastPara="1" rIns="121875" wrap="square" tIns="12187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gram Layout ">
  <p:cSld name="CUSTOM_5">
    <p:spTree>
      <p:nvGrpSpPr>
        <p:cNvPr id="705" name="Shape 705"/>
        <p:cNvGrpSpPr/>
        <p:nvPr/>
      </p:nvGrpSpPr>
      <p:grpSpPr>
        <a:xfrm>
          <a:off x="0" y="0"/>
          <a:ext cx="0" cy="0"/>
          <a:chOff x="0" y="0"/>
          <a:chExt cx="0" cy="0"/>
        </a:xfrm>
      </p:grpSpPr>
      <p:sp>
        <p:nvSpPr>
          <p:cNvPr id="706" name="Google Shape;706;p120"/>
          <p:cNvSpPr/>
          <p:nvPr/>
        </p:nvSpPr>
        <p:spPr>
          <a:xfrm>
            <a:off x="14763" y="0"/>
            <a:ext cx="12189000" cy="6887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707" name="Shape 707"/>
        <p:cNvGrpSpPr/>
        <p:nvPr/>
      </p:nvGrpSpPr>
      <p:grpSpPr>
        <a:xfrm>
          <a:off x="0" y="0"/>
          <a:ext cx="0" cy="0"/>
          <a:chOff x="0" y="0"/>
          <a:chExt cx="0" cy="0"/>
        </a:xfrm>
      </p:grpSpPr>
      <p:sp>
        <p:nvSpPr>
          <p:cNvPr id="708" name="Google Shape;708;p121"/>
          <p:cNvSpPr txBox="1"/>
          <p:nvPr>
            <p:ph type="title"/>
          </p:nvPr>
        </p:nvSpPr>
        <p:spPr>
          <a:xfrm>
            <a:off x="914904" y="575667"/>
            <a:ext cx="9178500" cy="826500"/>
          </a:xfrm>
          <a:prstGeom prst="rect">
            <a:avLst/>
          </a:prstGeom>
        </p:spPr>
        <p:txBody>
          <a:bodyPr anchorCtr="0" anchor="t" bIns="121875" lIns="121875" spcFirstLastPara="1" rIns="121875" wrap="square" tIns="121875">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p:cSld name="CUSTOM_1_1">
    <p:spTree>
      <p:nvGrpSpPr>
        <p:cNvPr id="709" name="Shape 709"/>
        <p:cNvGrpSpPr/>
        <p:nvPr/>
      </p:nvGrpSpPr>
      <p:grpSpPr>
        <a:xfrm>
          <a:off x="0" y="0"/>
          <a:ext cx="0" cy="0"/>
          <a:chOff x="0" y="0"/>
          <a:chExt cx="0" cy="0"/>
        </a:xfrm>
      </p:grpSpPr>
      <p:sp>
        <p:nvSpPr>
          <p:cNvPr id="710" name="Google Shape;710;p122"/>
          <p:cNvSpPr txBox="1"/>
          <p:nvPr>
            <p:ph type="title"/>
          </p:nvPr>
        </p:nvSpPr>
        <p:spPr>
          <a:xfrm>
            <a:off x="914904" y="575667"/>
            <a:ext cx="9178500" cy="826500"/>
          </a:xfrm>
          <a:prstGeom prst="rect">
            <a:avLst/>
          </a:prstGeom>
        </p:spPr>
        <p:txBody>
          <a:bodyPr anchorCtr="0" anchor="t" bIns="121875" lIns="121875" spcFirstLastPara="1" rIns="121875" wrap="square" tIns="121875">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Slide">
  <p:cSld name="TITLE_1">
    <p:spTree>
      <p:nvGrpSpPr>
        <p:cNvPr id="711" name="Shape 711"/>
        <p:cNvGrpSpPr/>
        <p:nvPr/>
      </p:nvGrpSpPr>
      <p:grpSpPr>
        <a:xfrm>
          <a:off x="0" y="0"/>
          <a:ext cx="0" cy="0"/>
          <a:chOff x="0" y="0"/>
          <a:chExt cx="0" cy="0"/>
        </a:xfrm>
      </p:grpSpPr>
      <p:sp>
        <p:nvSpPr>
          <p:cNvPr id="712" name="Google Shape;712;p123"/>
          <p:cNvSpPr txBox="1"/>
          <p:nvPr>
            <p:ph type="title"/>
          </p:nvPr>
        </p:nvSpPr>
        <p:spPr>
          <a:xfrm>
            <a:off x="755911" y="1205900"/>
            <a:ext cx="9997200" cy="161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5300">
                <a:solidFill>
                  <a:srgbClr val="434343"/>
                </a:solidFill>
                <a:latin typeface="Overpass"/>
                <a:ea typeface="Overpass"/>
                <a:cs typeface="Overpass"/>
                <a:sym typeface="Overpass"/>
              </a:defRPr>
            </a:lvl1pPr>
            <a:lvl2pPr lvl="1" rtl="0">
              <a:spcBef>
                <a:spcPts val="0"/>
              </a:spcBef>
              <a:spcAft>
                <a:spcPts val="0"/>
              </a:spcAft>
              <a:buNone/>
              <a:defRPr b="1">
                <a:solidFill>
                  <a:srgbClr val="434343"/>
                </a:solidFill>
                <a:latin typeface="Overpass"/>
                <a:ea typeface="Overpass"/>
                <a:cs typeface="Overpass"/>
                <a:sym typeface="Overpass"/>
              </a:defRPr>
            </a:lvl2pPr>
            <a:lvl3pPr lvl="2" rtl="0">
              <a:spcBef>
                <a:spcPts val="0"/>
              </a:spcBef>
              <a:spcAft>
                <a:spcPts val="0"/>
              </a:spcAft>
              <a:buNone/>
              <a:defRPr b="1">
                <a:solidFill>
                  <a:srgbClr val="434343"/>
                </a:solidFill>
                <a:latin typeface="Overpass"/>
                <a:ea typeface="Overpass"/>
                <a:cs typeface="Overpass"/>
                <a:sym typeface="Overpass"/>
              </a:defRPr>
            </a:lvl3pPr>
            <a:lvl4pPr lvl="3" rtl="0">
              <a:spcBef>
                <a:spcPts val="0"/>
              </a:spcBef>
              <a:spcAft>
                <a:spcPts val="0"/>
              </a:spcAft>
              <a:buNone/>
              <a:defRPr b="1">
                <a:solidFill>
                  <a:srgbClr val="434343"/>
                </a:solidFill>
                <a:latin typeface="Overpass"/>
                <a:ea typeface="Overpass"/>
                <a:cs typeface="Overpass"/>
                <a:sym typeface="Overpass"/>
              </a:defRPr>
            </a:lvl4pPr>
            <a:lvl5pPr lvl="4" rtl="0">
              <a:spcBef>
                <a:spcPts val="0"/>
              </a:spcBef>
              <a:spcAft>
                <a:spcPts val="0"/>
              </a:spcAft>
              <a:buNone/>
              <a:defRPr b="1">
                <a:solidFill>
                  <a:srgbClr val="434343"/>
                </a:solidFill>
                <a:latin typeface="Overpass"/>
                <a:ea typeface="Overpass"/>
                <a:cs typeface="Overpass"/>
                <a:sym typeface="Overpass"/>
              </a:defRPr>
            </a:lvl5pPr>
            <a:lvl6pPr lvl="5" rtl="0">
              <a:spcBef>
                <a:spcPts val="0"/>
              </a:spcBef>
              <a:spcAft>
                <a:spcPts val="0"/>
              </a:spcAft>
              <a:buNone/>
              <a:defRPr b="1">
                <a:solidFill>
                  <a:srgbClr val="434343"/>
                </a:solidFill>
                <a:latin typeface="Overpass"/>
                <a:ea typeface="Overpass"/>
                <a:cs typeface="Overpass"/>
                <a:sym typeface="Overpass"/>
              </a:defRPr>
            </a:lvl6pPr>
            <a:lvl7pPr lvl="6" rtl="0">
              <a:spcBef>
                <a:spcPts val="0"/>
              </a:spcBef>
              <a:spcAft>
                <a:spcPts val="0"/>
              </a:spcAft>
              <a:buNone/>
              <a:defRPr b="1">
                <a:solidFill>
                  <a:srgbClr val="434343"/>
                </a:solidFill>
                <a:latin typeface="Overpass"/>
                <a:ea typeface="Overpass"/>
                <a:cs typeface="Overpass"/>
                <a:sym typeface="Overpass"/>
              </a:defRPr>
            </a:lvl7pPr>
            <a:lvl8pPr lvl="7" rtl="0">
              <a:spcBef>
                <a:spcPts val="0"/>
              </a:spcBef>
              <a:spcAft>
                <a:spcPts val="0"/>
              </a:spcAft>
              <a:buNone/>
              <a:defRPr b="1">
                <a:solidFill>
                  <a:srgbClr val="434343"/>
                </a:solidFill>
                <a:latin typeface="Overpass"/>
                <a:ea typeface="Overpass"/>
                <a:cs typeface="Overpass"/>
                <a:sym typeface="Overpass"/>
              </a:defRPr>
            </a:lvl8pPr>
            <a:lvl9pPr lvl="8" rtl="0">
              <a:spcBef>
                <a:spcPts val="0"/>
              </a:spcBef>
              <a:spcAft>
                <a:spcPts val="0"/>
              </a:spcAft>
              <a:buNone/>
              <a:defRPr b="1">
                <a:solidFill>
                  <a:srgbClr val="434343"/>
                </a:solidFill>
                <a:latin typeface="Overpass"/>
                <a:ea typeface="Overpass"/>
                <a:cs typeface="Overpass"/>
                <a:sym typeface="Overpass"/>
              </a:defRPr>
            </a:lvl9pPr>
          </a:lstStyle>
          <a:p/>
        </p:txBody>
      </p:sp>
      <p:pic>
        <p:nvPicPr>
          <p:cNvPr descr="Asset 9@2x.png" id="713" name="Google Shape;713;p123"/>
          <p:cNvPicPr preferRelativeResize="0"/>
          <p:nvPr/>
        </p:nvPicPr>
        <p:blipFill rotWithShape="1">
          <a:blip r:embed="rId2">
            <a:alphaModFix/>
          </a:blip>
          <a:srcRect b="0" l="357" r="347" t="0"/>
          <a:stretch/>
        </p:blipFill>
        <p:spPr>
          <a:xfrm>
            <a:off x="936232" y="3636200"/>
            <a:ext cx="423119" cy="423119"/>
          </a:xfrm>
          <a:prstGeom prst="rect">
            <a:avLst/>
          </a:prstGeom>
          <a:noFill/>
          <a:ln>
            <a:noFill/>
          </a:ln>
        </p:spPr>
      </p:pic>
      <p:pic>
        <p:nvPicPr>
          <p:cNvPr descr="Asset 10@2x.png" id="714" name="Google Shape;714;p123"/>
          <p:cNvPicPr preferRelativeResize="0"/>
          <p:nvPr/>
        </p:nvPicPr>
        <p:blipFill rotWithShape="1">
          <a:blip r:embed="rId3">
            <a:alphaModFix/>
          </a:blip>
          <a:srcRect b="0" l="357" r="347" t="0"/>
          <a:stretch/>
        </p:blipFill>
        <p:spPr>
          <a:xfrm>
            <a:off x="936232" y="4260425"/>
            <a:ext cx="423119" cy="423119"/>
          </a:xfrm>
          <a:prstGeom prst="rect">
            <a:avLst/>
          </a:prstGeom>
          <a:noFill/>
          <a:ln>
            <a:noFill/>
          </a:ln>
        </p:spPr>
      </p:pic>
      <p:pic>
        <p:nvPicPr>
          <p:cNvPr descr="Asset 11@2x.png" id="715" name="Google Shape;715;p123"/>
          <p:cNvPicPr preferRelativeResize="0"/>
          <p:nvPr/>
        </p:nvPicPr>
        <p:blipFill rotWithShape="1">
          <a:blip r:embed="rId4">
            <a:alphaModFix/>
          </a:blip>
          <a:srcRect b="0" l="357" r="347" t="0"/>
          <a:stretch/>
        </p:blipFill>
        <p:spPr>
          <a:xfrm>
            <a:off x="936232" y="4884650"/>
            <a:ext cx="423119" cy="423119"/>
          </a:xfrm>
          <a:prstGeom prst="rect">
            <a:avLst/>
          </a:prstGeom>
          <a:noFill/>
          <a:ln>
            <a:noFill/>
          </a:ln>
        </p:spPr>
      </p:pic>
      <p:pic>
        <p:nvPicPr>
          <p:cNvPr descr="Asset 12@2x.png" id="716" name="Google Shape;716;p123"/>
          <p:cNvPicPr preferRelativeResize="0"/>
          <p:nvPr/>
        </p:nvPicPr>
        <p:blipFill rotWithShape="1">
          <a:blip r:embed="rId5">
            <a:alphaModFix/>
          </a:blip>
          <a:srcRect b="0" l="357" r="347" t="0"/>
          <a:stretch/>
        </p:blipFill>
        <p:spPr>
          <a:xfrm>
            <a:off x="4669398" y="3636200"/>
            <a:ext cx="423119" cy="423119"/>
          </a:xfrm>
          <a:prstGeom prst="rect">
            <a:avLst/>
          </a:prstGeom>
          <a:noFill/>
          <a:ln>
            <a:noFill/>
          </a:ln>
        </p:spPr>
      </p:pic>
      <p:pic>
        <p:nvPicPr>
          <p:cNvPr descr="Asset 13@2x.png" id="717" name="Google Shape;717;p123"/>
          <p:cNvPicPr preferRelativeResize="0"/>
          <p:nvPr/>
        </p:nvPicPr>
        <p:blipFill rotWithShape="1">
          <a:blip r:embed="rId6">
            <a:alphaModFix/>
          </a:blip>
          <a:srcRect b="0" l="357" r="347" t="0"/>
          <a:stretch/>
        </p:blipFill>
        <p:spPr>
          <a:xfrm>
            <a:off x="4669398" y="4260425"/>
            <a:ext cx="423119" cy="423119"/>
          </a:xfrm>
          <a:prstGeom prst="rect">
            <a:avLst/>
          </a:prstGeom>
          <a:noFill/>
          <a:ln>
            <a:noFill/>
          </a:ln>
        </p:spPr>
      </p:pic>
      <p:sp>
        <p:nvSpPr>
          <p:cNvPr id="718" name="Google Shape;718;p123"/>
          <p:cNvSpPr txBox="1"/>
          <p:nvPr>
            <p:ph idx="1" type="subTitle"/>
          </p:nvPr>
        </p:nvSpPr>
        <p:spPr>
          <a:xfrm>
            <a:off x="1409681" y="3641850"/>
            <a:ext cx="3170700" cy="413100"/>
          </a:xfrm>
          <a:prstGeom prst="rect">
            <a:avLst/>
          </a:prstGeom>
          <a:noFill/>
          <a:ln>
            <a:noFill/>
          </a:ln>
        </p:spPr>
        <p:txBody>
          <a:bodyPr anchorCtr="0" anchor="ctr" bIns="121875" lIns="121875" spcFirstLastPara="1" rIns="121875" wrap="square" tIns="121875">
            <a:noAutofit/>
          </a:bodyPr>
          <a:lstStyle>
            <a:lvl1pPr lvl="0" rtl="0">
              <a:spcBef>
                <a:spcPts val="0"/>
              </a:spcBef>
              <a:spcAft>
                <a:spcPts val="0"/>
              </a:spcAft>
              <a:buNone/>
              <a:defRPr sz="1500">
                <a:solidFill>
                  <a:srgbClr val="434343"/>
                </a:solidFill>
                <a:latin typeface="Overpass"/>
                <a:ea typeface="Overpass"/>
                <a:cs typeface="Overpass"/>
                <a:sym typeface="Overpass"/>
              </a:defRPr>
            </a:lvl1pPr>
            <a:lvl2pPr lvl="1" rtl="0">
              <a:spcBef>
                <a:spcPts val="0"/>
              </a:spcBef>
              <a:spcAft>
                <a:spcPts val="0"/>
              </a:spcAft>
              <a:buNone/>
              <a:defRPr sz="1500">
                <a:solidFill>
                  <a:srgbClr val="434343"/>
                </a:solidFill>
                <a:latin typeface="Overpass"/>
                <a:ea typeface="Overpass"/>
                <a:cs typeface="Overpass"/>
                <a:sym typeface="Overpass"/>
              </a:defRPr>
            </a:lvl2pPr>
            <a:lvl3pPr lvl="2" rtl="0">
              <a:spcBef>
                <a:spcPts val="0"/>
              </a:spcBef>
              <a:spcAft>
                <a:spcPts val="0"/>
              </a:spcAft>
              <a:buNone/>
              <a:defRPr sz="1500">
                <a:solidFill>
                  <a:srgbClr val="434343"/>
                </a:solidFill>
                <a:latin typeface="Overpass"/>
                <a:ea typeface="Overpass"/>
                <a:cs typeface="Overpass"/>
                <a:sym typeface="Overpass"/>
              </a:defRPr>
            </a:lvl3pPr>
            <a:lvl4pPr lvl="3" rtl="0">
              <a:spcBef>
                <a:spcPts val="0"/>
              </a:spcBef>
              <a:spcAft>
                <a:spcPts val="0"/>
              </a:spcAft>
              <a:buNone/>
              <a:defRPr sz="1500">
                <a:solidFill>
                  <a:srgbClr val="434343"/>
                </a:solidFill>
                <a:latin typeface="Overpass"/>
                <a:ea typeface="Overpass"/>
                <a:cs typeface="Overpass"/>
                <a:sym typeface="Overpass"/>
              </a:defRPr>
            </a:lvl4pPr>
            <a:lvl5pPr lvl="4" rtl="0">
              <a:spcBef>
                <a:spcPts val="0"/>
              </a:spcBef>
              <a:spcAft>
                <a:spcPts val="0"/>
              </a:spcAft>
              <a:buNone/>
              <a:defRPr sz="1500">
                <a:solidFill>
                  <a:srgbClr val="434343"/>
                </a:solidFill>
                <a:latin typeface="Overpass"/>
                <a:ea typeface="Overpass"/>
                <a:cs typeface="Overpass"/>
                <a:sym typeface="Overpass"/>
              </a:defRPr>
            </a:lvl5pPr>
            <a:lvl6pPr lvl="5" rtl="0">
              <a:spcBef>
                <a:spcPts val="0"/>
              </a:spcBef>
              <a:spcAft>
                <a:spcPts val="0"/>
              </a:spcAft>
              <a:buNone/>
              <a:defRPr sz="1500">
                <a:solidFill>
                  <a:srgbClr val="434343"/>
                </a:solidFill>
                <a:latin typeface="Overpass"/>
                <a:ea typeface="Overpass"/>
                <a:cs typeface="Overpass"/>
                <a:sym typeface="Overpass"/>
              </a:defRPr>
            </a:lvl6pPr>
            <a:lvl7pPr lvl="6" rtl="0">
              <a:spcBef>
                <a:spcPts val="0"/>
              </a:spcBef>
              <a:spcAft>
                <a:spcPts val="0"/>
              </a:spcAft>
              <a:buNone/>
              <a:defRPr sz="1500">
                <a:solidFill>
                  <a:srgbClr val="434343"/>
                </a:solidFill>
                <a:latin typeface="Overpass"/>
                <a:ea typeface="Overpass"/>
                <a:cs typeface="Overpass"/>
                <a:sym typeface="Overpass"/>
              </a:defRPr>
            </a:lvl7pPr>
            <a:lvl8pPr lvl="7" rtl="0">
              <a:spcBef>
                <a:spcPts val="0"/>
              </a:spcBef>
              <a:spcAft>
                <a:spcPts val="0"/>
              </a:spcAft>
              <a:buNone/>
              <a:defRPr sz="1500">
                <a:solidFill>
                  <a:srgbClr val="434343"/>
                </a:solidFill>
                <a:latin typeface="Overpass"/>
                <a:ea typeface="Overpass"/>
                <a:cs typeface="Overpass"/>
                <a:sym typeface="Overpass"/>
              </a:defRPr>
            </a:lvl8pPr>
            <a:lvl9pPr lvl="8" rtl="0">
              <a:spcBef>
                <a:spcPts val="0"/>
              </a:spcBef>
              <a:spcAft>
                <a:spcPts val="0"/>
              </a:spcAft>
              <a:buNone/>
              <a:defRPr sz="1500">
                <a:solidFill>
                  <a:srgbClr val="434343"/>
                </a:solidFill>
                <a:latin typeface="Overpass"/>
                <a:ea typeface="Overpass"/>
                <a:cs typeface="Overpass"/>
                <a:sym typeface="Overpass"/>
              </a:defRPr>
            </a:lvl9pPr>
          </a:lstStyle>
          <a:p/>
        </p:txBody>
      </p:sp>
      <p:sp>
        <p:nvSpPr>
          <p:cNvPr id="719" name="Google Shape;719;p123"/>
          <p:cNvSpPr txBox="1"/>
          <p:nvPr>
            <p:ph idx="2" type="subTitle"/>
          </p:nvPr>
        </p:nvSpPr>
        <p:spPr>
          <a:xfrm>
            <a:off x="1409681" y="4265338"/>
            <a:ext cx="3170700" cy="413100"/>
          </a:xfrm>
          <a:prstGeom prst="rect">
            <a:avLst/>
          </a:prstGeom>
          <a:noFill/>
          <a:ln>
            <a:noFill/>
          </a:ln>
        </p:spPr>
        <p:txBody>
          <a:bodyPr anchorCtr="0" anchor="ctr" bIns="121875" lIns="121875" spcFirstLastPara="1" rIns="121875" wrap="square" tIns="121875">
            <a:noAutofit/>
          </a:bodyPr>
          <a:lstStyle>
            <a:lvl1pPr lvl="0" rtl="0">
              <a:spcBef>
                <a:spcPts val="0"/>
              </a:spcBef>
              <a:spcAft>
                <a:spcPts val="0"/>
              </a:spcAft>
              <a:buNone/>
              <a:defRPr sz="1500">
                <a:solidFill>
                  <a:srgbClr val="434343"/>
                </a:solidFill>
                <a:latin typeface="Overpass"/>
                <a:ea typeface="Overpass"/>
                <a:cs typeface="Overpass"/>
                <a:sym typeface="Overpass"/>
              </a:defRPr>
            </a:lvl1pPr>
            <a:lvl2pPr lvl="1" rtl="0">
              <a:spcBef>
                <a:spcPts val="0"/>
              </a:spcBef>
              <a:spcAft>
                <a:spcPts val="0"/>
              </a:spcAft>
              <a:buNone/>
              <a:defRPr sz="1500">
                <a:solidFill>
                  <a:srgbClr val="434343"/>
                </a:solidFill>
                <a:latin typeface="Overpass"/>
                <a:ea typeface="Overpass"/>
                <a:cs typeface="Overpass"/>
                <a:sym typeface="Overpass"/>
              </a:defRPr>
            </a:lvl2pPr>
            <a:lvl3pPr lvl="2" rtl="0">
              <a:spcBef>
                <a:spcPts val="0"/>
              </a:spcBef>
              <a:spcAft>
                <a:spcPts val="0"/>
              </a:spcAft>
              <a:buNone/>
              <a:defRPr sz="1500">
                <a:solidFill>
                  <a:srgbClr val="434343"/>
                </a:solidFill>
                <a:latin typeface="Overpass"/>
                <a:ea typeface="Overpass"/>
                <a:cs typeface="Overpass"/>
                <a:sym typeface="Overpass"/>
              </a:defRPr>
            </a:lvl3pPr>
            <a:lvl4pPr lvl="3" rtl="0">
              <a:spcBef>
                <a:spcPts val="0"/>
              </a:spcBef>
              <a:spcAft>
                <a:spcPts val="0"/>
              </a:spcAft>
              <a:buNone/>
              <a:defRPr sz="1500">
                <a:solidFill>
                  <a:srgbClr val="434343"/>
                </a:solidFill>
                <a:latin typeface="Overpass"/>
                <a:ea typeface="Overpass"/>
                <a:cs typeface="Overpass"/>
                <a:sym typeface="Overpass"/>
              </a:defRPr>
            </a:lvl4pPr>
            <a:lvl5pPr lvl="4" rtl="0">
              <a:spcBef>
                <a:spcPts val="0"/>
              </a:spcBef>
              <a:spcAft>
                <a:spcPts val="0"/>
              </a:spcAft>
              <a:buNone/>
              <a:defRPr sz="1500">
                <a:solidFill>
                  <a:srgbClr val="434343"/>
                </a:solidFill>
                <a:latin typeface="Overpass"/>
                <a:ea typeface="Overpass"/>
                <a:cs typeface="Overpass"/>
                <a:sym typeface="Overpass"/>
              </a:defRPr>
            </a:lvl5pPr>
            <a:lvl6pPr lvl="5" rtl="0">
              <a:spcBef>
                <a:spcPts val="0"/>
              </a:spcBef>
              <a:spcAft>
                <a:spcPts val="0"/>
              </a:spcAft>
              <a:buNone/>
              <a:defRPr sz="1500">
                <a:solidFill>
                  <a:srgbClr val="434343"/>
                </a:solidFill>
                <a:latin typeface="Overpass"/>
                <a:ea typeface="Overpass"/>
                <a:cs typeface="Overpass"/>
                <a:sym typeface="Overpass"/>
              </a:defRPr>
            </a:lvl6pPr>
            <a:lvl7pPr lvl="6" rtl="0">
              <a:spcBef>
                <a:spcPts val="0"/>
              </a:spcBef>
              <a:spcAft>
                <a:spcPts val="0"/>
              </a:spcAft>
              <a:buNone/>
              <a:defRPr sz="1500">
                <a:solidFill>
                  <a:srgbClr val="434343"/>
                </a:solidFill>
                <a:latin typeface="Overpass"/>
                <a:ea typeface="Overpass"/>
                <a:cs typeface="Overpass"/>
                <a:sym typeface="Overpass"/>
              </a:defRPr>
            </a:lvl7pPr>
            <a:lvl8pPr lvl="7" rtl="0">
              <a:spcBef>
                <a:spcPts val="0"/>
              </a:spcBef>
              <a:spcAft>
                <a:spcPts val="0"/>
              </a:spcAft>
              <a:buNone/>
              <a:defRPr sz="1500">
                <a:solidFill>
                  <a:srgbClr val="434343"/>
                </a:solidFill>
                <a:latin typeface="Overpass"/>
                <a:ea typeface="Overpass"/>
                <a:cs typeface="Overpass"/>
                <a:sym typeface="Overpass"/>
              </a:defRPr>
            </a:lvl8pPr>
            <a:lvl9pPr lvl="8" rtl="0">
              <a:spcBef>
                <a:spcPts val="0"/>
              </a:spcBef>
              <a:spcAft>
                <a:spcPts val="0"/>
              </a:spcAft>
              <a:buNone/>
              <a:defRPr sz="1500">
                <a:solidFill>
                  <a:srgbClr val="434343"/>
                </a:solidFill>
                <a:latin typeface="Overpass"/>
                <a:ea typeface="Overpass"/>
                <a:cs typeface="Overpass"/>
                <a:sym typeface="Overpass"/>
              </a:defRPr>
            </a:lvl9pPr>
          </a:lstStyle>
          <a:p/>
        </p:txBody>
      </p:sp>
      <p:sp>
        <p:nvSpPr>
          <p:cNvPr id="720" name="Google Shape;720;p123"/>
          <p:cNvSpPr txBox="1"/>
          <p:nvPr>
            <p:ph idx="3" type="subTitle"/>
          </p:nvPr>
        </p:nvSpPr>
        <p:spPr>
          <a:xfrm>
            <a:off x="1409681" y="4884638"/>
            <a:ext cx="3170700" cy="413100"/>
          </a:xfrm>
          <a:prstGeom prst="rect">
            <a:avLst/>
          </a:prstGeom>
          <a:noFill/>
          <a:ln>
            <a:noFill/>
          </a:ln>
        </p:spPr>
        <p:txBody>
          <a:bodyPr anchorCtr="0" anchor="ctr" bIns="121875" lIns="121875" spcFirstLastPara="1" rIns="121875" wrap="square" tIns="121875">
            <a:noAutofit/>
          </a:bodyPr>
          <a:lstStyle>
            <a:lvl1pPr lvl="0" rtl="0">
              <a:spcBef>
                <a:spcPts val="0"/>
              </a:spcBef>
              <a:spcAft>
                <a:spcPts val="0"/>
              </a:spcAft>
              <a:buNone/>
              <a:defRPr sz="1500">
                <a:solidFill>
                  <a:srgbClr val="434343"/>
                </a:solidFill>
                <a:latin typeface="Overpass"/>
                <a:ea typeface="Overpass"/>
                <a:cs typeface="Overpass"/>
                <a:sym typeface="Overpass"/>
              </a:defRPr>
            </a:lvl1pPr>
            <a:lvl2pPr lvl="1" rtl="0">
              <a:spcBef>
                <a:spcPts val="0"/>
              </a:spcBef>
              <a:spcAft>
                <a:spcPts val="0"/>
              </a:spcAft>
              <a:buNone/>
              <a:defRPr sz="1500">
                <a:solidFill>
                  <a:srgbClr val="434343"/>
                </a:solidFill>
                <a:latin typeface="Overpass"/>
                <a:ea typeface="Overpass"/>
                <a:cs typeface="Overpass"/>
                <a:sym typeface="Overpass"/>
              </a:defRPr>
            </a:lvl2pPr>
            <a:lvl3pPr lvl="2" rtl="0">
              <a:spcBef>
                <a:spcPts val="0"/>
              </a:spcBef>
              <a:spcAft>
                <a:spcPts val="0"/>
              </a:spcAft>
              <a:buNone/>
              <a:defRPr sz="1500">
                <a:solidFill>
                  <a:srgbClr val="434343"/>
                </a:solidFill>
                <a:latin typeface="Overpass"/>
                <a:ea typeface="Overpass"/>
                <a:cs typeface="Overpass"/>
                <a:sym typeface="Overpass"/>
              </a:defRPr>
            </a:lvl3pPr>
            <a:lvl4pPr lvl="3" rtl="0">
              <a:spcBef>
                <a:spcPts val="0"/>
              </a:spcBef>
              <a:spcAft>
                <a:spcPts val="0"/>
              </a:spcAft>
              <a:buNone/>
              <a:defRPr sz="1500">
                <a:solidFill>
                  <a:srgbClr val="434343"/>
                </a:solidFill>
                <a:latin typeface="Overpass"/>
                <a:ea typeface="Overpass"/>
                <a:cs typeface="Overpass"/>
                <a:sym typeface="Overpass"/>
              </a:defRPr>
            </a:lvl4pPr>
            <a:lvl5pPr lvl="4" rtl="0">
              <a:spcBef>
                <a:spcPts val="0"/>
              </a:spcBef>
              <a:spcAft>
                <a:spcPts val="0"/>
              </a:spcAft>
              <a:buNone/>
              <a:defRPr sz="1500">
                <a:solidFill>
                  <a:srgbClr val="434343"/>
                </a:solidFill>
                <a:latin typeface="Overpass"/>
                <a:ea typeface="Overpass"/>
                <a:cs typeface="Overpass"/>
                <a:sym typeface="Overpass"/>
              </a:defRPr>
            </a:lvl5pPr>
            <a:lvl6pPr lvl="5" rtl="0">
              <a:spcBef>
                <a:spcPts val="0"/>
              </a:spcBef>
              <a:spcAft>
                <a:spcPts val="0"/>
              </a:spcAft>
              <a:buNone/>
              <a:defRPr sz="1500">
                <a:solidFill>
                  <a:srgbClr val="434343"/>
                </a:solidFill>
                <a:latin typeface="Overpass"/>
                <a:ea typeface="Overpass"/>
                <a:cs typeface="Overpass"/>
                <a:sym typeface="Overpass"/>
              </a:defRPr>
            </a:lvl6pPr>
            <a:lvl7pPr lvl="6" rtl="0">
              <a:spcBef>
                <a:spcPts val="0"/>
              </a:spcBef>
              <a:spcAft>
                <a:spcPts val="0"/>
              </a:spcAft>
              <a:buNone/>
              <a:defRPr sz="1500">
                <a:solidFill>
                  <a:srgbClr val="434343"/>
                </a:solidFill>
                <a:latin typeface="Overpass"/>
                <a:ea typeface="Overpass"/>
                <a:cs typeface="Overpass"/>
                <a:sym typeface="Overpass"/>
              </a:defRPr>
            </a:lvl7pPr>
            <a:lvl8pPr lvl="7" rtl="0">
              <a:spcBef>
                <a:spcPts val="0"/>
              </a:spcBef>
              <a:spcAft>
                <a:spcPts val="0"/>
              </a:spcAft>
              <a:buNone/>
              <a:defRPr sz="1500">
                <a:solidFill>
                  <a:srgbClr val="434343"/>
                </a:solidFill>
                <a:latin typeface="Overpass"/>
                <a:ea typeface="Overpass"/>
                <a:cs typeface="Overpass"/>
                <a:sym typeface="Overpass"/>
              </a:defRPr>
            </a:lvl8pPr>
            <a:lvl9pPr lvl="8" rtl="0">
              <a:spcBef>
                <a:spcPts val="0"/>
              </a:spcBef>
              <a:spcAft>
                <a:spcPts val="0"/>
              </a:spcAft>
              <a:buNone/>
              <a:defRPr sz="1500">
                <a:solidFill>
                  <a:srgbClr val="434343"/>
                </a:solidFill>
                <a:latin typeface="Overpass"/>
                <a:ea typeface="Overpass"/>
                <a:cs typeface="Overpass"/>
                <a:sym typeface="Overpass"/>
              </a:defRPr>
            </a:lvl9pPr>
          </a:lstStyle>
          <a:p/>
        </p:txBody>
      </p:sp>
      <p:sp>
        <p:nvSpPr>
          <p:cNvPr id="721" name="Google Shape;721;p123"/>
          <p:cNvSpPr txBox="1"/>
          <p:nvPr>
            <p:ph idx="4" type="subTitle"/>
          </p:nvPr>
        </p:nvSpPr>
        <p:spPr>
          <a:xfrm>
            <a:off x="5131983" y="3641850"/>
            <a:ext cx="3170700" cy="413100"/>
          </a:xfrm>
          <a:prstGeom prst="rect">
            <a:avLst/>
          </a:prstGeom>
          <a:noFill/>
          <a:ln>
            <a:noFill/>
          </a:ln>
        </p:spPr>
        <p:txBody>
          <a:bodyPr anchorCtr="0" anchor="ctr" bIns="121875" lIns="121875" spcFirstLastPara="1" rIns="121875" wrap="square" tIns="121875">
            <a:noAutofit/>
          </a:bodyPr>
          <a:lstStyle>
            <a:lvl1pPr lvl="0" rtl="0">
              <a:spcBef>
                <a:spcPts val="0"/>
              </a:spcBef>
              <a:spcAft>
                <a:spcPts val="0"/>
              </a:spcAft>
              <a:buNone/>
              <a:defRPr sz="1500">
                <a:solidFill>
                  <a:srgbClr val="434343"/>
                </a:solidFill>
                <a:latin typeface="Overpass"/>
                <a:ea typeface="Overpass"/>
                <a:cs typeface="Overpass"/>
                <a:sym typeface="Overpass"/>
              </a:defRPr>
            </a:lvl1pPr>
            <a:lvl2pPr lvl="1" rtl="0">
              <a:spcBef>
                <a:spcPts val="0"/>
              </a:spcBef>
              <a:spcAft>
                <a:spcPts val="0"/>
              </a:spcAft>
              <a:buNone/>
              <a:defRPr sz="1500">
                <a:solidFill>
                  <a:srgbClr val="434343"/>
                </a:solidFill>
                <a:latin typeface="Overpass"/>
                <a:ea typeface="Overpass"/>
                <a:cs typeface="Overpass"/>
                <a:sym typeface="Overpass"/>
              </a:defRPr>
            </a:lvl2pPr>
            <a:lvl3pPr lvl="2" rtl="0">
              <a:spcBef>
                <a:spcPts val="0"/>
              </a:spcBef>
              <a:spcAft>
                <a:spcPts val="0"/>
              </a:spcAft>
              <a:buNone/>
              <a:defRPr sz="1500">
                <a:solidFill>
                  <a:srgbClr val="434343"/>
                </a:solidFill>
                <a:latin typeface="Overpass"/>
                <a:ea typeface="Overpass"/>
                <a:cs typeface="Overpass"/>
                <a:sym typeface="Overpass"/>
              </a:defRPr>
            </a:lvl3pPr>
            <a:lvl4pPr lvl="3" rtl="0">
              <a:spcBef>
                <a:spcPts val="0"/>
              </a:spcBef>
              <a:spcAft>
                <a:spcPts val="0"/>
              </a:spcAft>
              <a:buNone/>
              <a:defRPr sz="1500">
                <a:solidFill>
                  <a:srgbClr val="434343"/>
                </a:solidFill>
                <a:latin typeface="Overpass"/>
                <a:ea typeface="Overpass"/>
                <a:cs typeface="Overpass"/>
                <a:sym typeface="Overpass"/>
              </a:defRPr>
            </a:lvl4pPr>
            <a:lvl5pPr lvl="4" rtl="0">
              <a:spcBef>
                <a:spcPts val="0"/>
              </a:spcBef>
              <a:spcAft>
                <a:spcPts val="0"/>
              </a:spcAft>
              <a:buNone/>
              <a:defRPr sz="1500">
                <a:solidFill>
                  <a:srgbClr val="434343"/>
                </a:solidFill>
                <a:latin typeface="Overpass"/>
                <a:ea typeface="Overpass"/>
                <a:cs typeface="Overpass"/>
                <a:sym typeface="Overpass"/>
              </a:defRPr>
            </a:lvl5pPr>
            <a:lvl6pPr lvl="5" rtl="0">
              <a:spcBef>
                <a:spcPts val="0"/>
              </a:spcBef>
              <a:spcAft>
                <a:spcPts val="0"/>
              </a:spcAft>
              <a:buNone/>
              <a:defRPr sz="1500">
                <a:solidFill>
                  <a:srgbClr val="434343"/>
                </a:solidFill>
                <a:latin typeface="Overpass"/>
                <a:ea typeface="Overpass"/>
                <a:cs typeface="Overpass"/>
                <a:sym typeface="Overpass"/>
              </a:defRPr>
            </a:lvl6pPr>
            <a:lvl7pPr lvl="6" rtl="0">
              <a:spcBef>
                <a:spcPts val="0"/>
              </a:spcBef>
              <a:spcAft>
                <a:spcPts val="0"/>
              </a:spcAft>
              <a:buNone/>
              <a:defRPr sz="1500">
                <a:solidFill>
                  <a:srgbClr val="434343"/>
                </a:solidFill>
                <a:latin typeface="Overpass"/>
                <a:ea typeface="Overpass"/>
                <a:cs typeface="Overpass"/>
                <a:sym typeface="Overpass"/>
              </a:defRPr>
            </a:lvl7pPr>
            <a:lvl8pPr lvl="7" rtl="0">
              <a:spcBef>
                <a:spcPts val="0"/>
              </a:spcBef>
              <a:spcAft>
                <a:spcPts val="0"/>
              </a:spcAft>
              <a:buNone/>
              <a:defRPr sz="1500">
                <a:solidFill>
                  <a:srgbClr val="434343"/>
                </a:solidFill>
                <a:latin typeface="Overpass"/>
                <a:ea typeface="Overpass"/>
                <a:cs typeface="Overpass"/>
                <a:sym typeface="Overpass"/>
              </a:defRPr>
            </a:lvl8pPr>
            <a:lvl9pPr lvl="8" rtl="0">
              <a:spcBef>
                <a:spcPts val="0"/>
              </a:spcBef>
              <a:spcAft>
                <a:spcPts val="0"/>
              </a:spcAft>
              <a:buNone/>
              <a:defRPr sz="1500">
                <a:solidFill>
                  <a:srgbClr val="434343"/>
                </a:solidFill>
                <a:latin typeface="Overpass"/>
                <a:ea typeface="Overpass"/>
                <a:cs typeface="Overpass"/>
                <a:sym typeface="Overpass"/>
              </a:defRPr>
            </a:lvl9pPr>
          </a:lstStyle>
          <a:p/>
        </p:txBody>
      </p:sp>
      <p:sp>
        <p:nvSpPr>
          <p:cNvPr id="722" name="Google Shape;722;p123"/>
          <p:cNvSpPr txBox="1"/>
          <p:nvPr>
            <p:ph idx="5" type="subTitle"/>
          </p:nvPr>
        </p:nvSpPr>
        <p:spPr>
          <a:xfrm>
            <a:off x="5131983" y="4265338"/>
            <a:ext cx="3170700" cy="413100"/>
          </a:xfrm>
          <a:prstGeom prst="rect">
            <a:avLst/>
          </a:prstGeom>
          <a:noFill/>
          <a:ln>
            <a:noFill/>
          </a:ln>
        </p:spPr>
        <p:txBody>
          <a:bodyPr anchorCtr="0" anchor="ctr" bIns="121875" lIns="121875" spcFirstLastPara="1" rIns="121875" wrap="square" tIns="121875">
            <a:noAutofit/>
          </a:bodyPr>
          <a:lstStyle>
            <a:lvl1pPr lvl="0" rtl="0">
              <a:spcBef>
                <a:spcPts val="0"/>
              </a:spcBef>
              <a:spcAft>
                <a:spcPts val="0"/>
              </a:spcAft>
              <a:buNone/>
              <a:defRPr sz="1500">
                <a:solidFill>
                  <a:srgbClr val="434343"/>
                </a:solidFill>
                <a:latin typeface="Overpass"/>
                <a:ea typeface="Overpass"/>
                <a:cs typeface="Overpass"/>
                <a:sym typeface="Overpass"/>
              </a:defRPr>
            </a:lvl1pPr>
            <a:lvl2pPr lvl="1" rtl="0">
              <a:spcBef>
                <a:spcPts val="0"/>
              </a:spcBef>
              <a:spcAft>
                <a:spcPts val="0"/>
              </a:spcAft>
              <a:buNone/>
              <a:defRPr sz="1500">
                <a:solidFill>
                  <a:srgbClr val="434343"/>
                </a:solidFill>
                <a:latin typeface="Overpass"/>
                <a:ea typeface="Overpass"/>
                <a:cs typeface="Overpass"/>
                <a:sym typeface="Overpass"/>
              </a:defRPr>
            </a:lvl2pPr>
            <a:lvl3pPr lvl="2" rtl="0">
              <a:spcBef>
                <a:spcPts val="0"/>
              </a:spcBef>
              <a:spcAft>
                <a:spcPts val="0"/>
              </a:spcAft>
              <a:buNone/>
              <a:defRPr sz="1500">
                <a:solidFill>
                  <a:srgbClr val="434343"/>
                </a:solidFill>
                <a:latin typeface="Overpass"/>
                <a:ea typeface="Overpass"/>
                <a:cs typeface="Overpass"/>
                <a:sym typeface="Overpass"/>
              </a:defRPr>
            </a:lvl3pPr>
            <a:lvl4pPr lvl="3" rtl="0">
              <a:spcBef>
                <a:spcPts val="0"/>
              </a:spcBef>
              <a:spcAft>
                <a:spcPts val="0"/>
              </a:spcAft>
              <a:buNone/>
              <a:defRPr sz="1500">
                <a:solidFill>
                  <a:srgbClr val="434343"/>
                </a:solidFill>
                <a:latin typeface="Overpass"/>
                <a:ea typeface="Overpass"/>
                <a:cs typeface="Overpass"/>
                <a:sym typeface="Overpass"/>
              </a:defRPr>
            </a:lvl4pPr>
            <a:lvl5pPr lvl="4" rtl="0">
              <a:spcBef>
                <a:spcPts val="0"/>
              </a:spcBef>
              <a:spcAft>
                <a:spcPts val="0"/>
              </a:spcAft>
              <a:buNone/>
              <a:defRPr sz="1500">
                <a:solidFill>
                  <a:srgbClr val="434343"/>
                </a:solidFill>
                <a:latin typeface="Overpass"/>
                <a:ea typeface="Overpass"/>
                <a:cs typeface="Overpass"/>
                <a:sym typeface="Overpass"/>
              </a:defRPr>
            </a:lvl5pPr>
            <a:lvl6pPr lvl="5" rtl="0">
              <a:spcBef>
                <a:spcPts val="0"/>
              </a:spcBef>
              <a:spcAft>
                <a:spcPts val="0"/>
              </a:spcAft>
              <a:buNone/>
              <a:defRPr sz="1500">
                <a:solidFill>
                  <a:srgbClr val="434343"/>
                </a:solidFill>
                <a:latin typeface="Overpass"/>
                <a:ea typeface="Overpass"/>
                <a:cs typeface="Overpass"/>
                <a:sym typeface="Overpass"/>
              </a:defRPr>
            </a:lvl6pPr>
            <a:lvl7pPr lvl="6" rtl="0">
              <a:spcBef>
                <a:spcPts val="0"/>
              </a:spcBef>
              <a:spcAft>
                <a:spcPts val="0"/>
              </a:spcAft>
              <a:buNone/>
              <a:defRPr sz="1500">
                <a:solidFill>
                  <a:srgbClr val="434343"/>
                </a:solidFill>
                <a:latin typeface="Overpass"/>
                <a:ea typeface="Overpass"/>
                <a:cs typeface="Overpass"/>
                <a:sym typeface="Overpass"/>
              </a:defRPr>
            </a:lvl7pPr>
            <a:lvl8pPr lvl="7" rtl="0">
              <a:spcBef>
                <a:spcPts val="0"/>
              </a:spcBef>
              <a:spcAft>
                <a:spcPts val="0"/>
              </a:spcAft>
              <a:buNone/>
              <a:defRPr sz="1500">
                <a:solidFill>
                  <a:srgbClr val="434343"/>
                </a:solidFill>
                <a:latin typeface="Overpass"/>
                <a:ea typeface="Overpass"/>
                <a:cs typeface="Overpass"/>
                <a:sym typeface="Overpass"/>
              </a:defRPr>
            </a:lvl8pPr>
            <a:lvl9pPr lvl="8" rtl="0">
              <a:spcBef>
                <a:spcPts val="0"/>
              </a:spcBef>
              <a:spcAft>
                <a:spcPts val="0"/>
              </a:spcAft>
              <a:buNone/>
              <a:defRPr sz="1500">
                <a:solidFill>
                  <a:srgbClr val="434343"/>
                </a:solidFill>
                <a:latin typeface="Overpass"/>
                <a:ea typeface="Overpass"/>
                <a:cs typeface="Overpass"/>
                <a:sym typeface="Overpass"/>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CUSTOM_2_1">
    <p:spTree>
      <p:nvGrpSpPr>
        <p:cNvPr id="723" name="Shape 723"/>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p:cSld name="CUSTOM_2_1_1">
    <p:spTree>
      <p:nvGrpSpPr>
        <p:cNvPr id="724" name="Shape 724"/>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2">
    <p:spTree>
      <p:nvGrpSpPr>
        <p:cNvPr id="725" name="Shape 725"/>
        <p:cNvGrpSpPr/>
        <p:nvPr/>
      </p:nvGrpSpPr>
      <p:grpSpPr>
        <a:xfrm>
          <a:off x="0" y="0"/>
          <a:ext cx="0" cy="0"/>
          <a:chOff x="0" y="0"/>
          <a:chExt cx="0" cy="0"/>
        </a:xfrm>
      </p:grpSpPr>
      <p:sp>
        <p:nvSpPr>
          <p:cNvPr id="726" name="Google Shape;726;p126"/>
          <p:cNvSpPr txBox="1"/>
          <p:nvPr>
            <p:ph type="title"/>
          </p:nvPr>
        </p:nvSpPr>
        <p:spPr>
          <a:xfrm>
            <a:off x="1752162" y="946000"/>
            <a:ext cx="8684700" cy="967500"/>
          </a:xfrm>
          <a:prstGeom prst="rect">
            <a:avLst/>
          </a:prstGeom>
        </p:spPr>
        <p:txBody>
          <a:bodyPr anchorCtr="0" anchor="t" bIns="121875" lIns="121875" spcFirstLastPara="1" rIns="121875" wrap="square" tIns="121875">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27" name="Google Shape;727;p126"/>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28" name="Google Shape;728;p126"/>
          <p:cNvSpPr txBox="1"/>
          <p:nvPr>
            <p:ph idx="1" type="subTitle"/>
          </p:nvPr>
        </p:nvSpPr>
        <p:spPr>
          <a:xfrm>
            <a:off x="447663" y="55441"/>
            <a:ext cx="5147400" cy="816300"/>
          </a:xfrm>
          <a:prstGeom prst="rect">
            <a:avLst/>
          </a:prstGeom>
          <a:noFill/>
          <a:ln>
            <a:noFill/>
          </a:ln>
        </p:spPr>
        <p:txBody>
          <a:bodyPr anchorCtr="0" anchor="ctr" bIns="91425" lIns="438825"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29" name="Google Shape;729;p126"/>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30" name="Google Shape;730;p12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31" name="Google Shape;731;p12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732" name="Google Shape;732;p126"/>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733" name="Google Shape;733;p126"/>
          <p:cNvSpPr txBox="1"/>
          <p:nvPr>
            <p:ph idx="2" type="subTitle"/>
          </p:nvPr>
        </p:nvSpPr>
        <p:spPr>
          <a:xfrm>
            <a:off x="884829" y="6169550"/>
            <a:ext cx="9180600" cy="559500"/>
          </a:xfrm>
          <a:prstGeom prst="rect">
            <a:avLst/>
          </a:prstGeom>
          <a:noFill/>
          <a:ln>
            <a:noFill/>
          </a:ln>
        </p:spPr>
        <p:txBody>
          <a:bodyPr anchorCtr="0" anchor="b" bIns="91425" lIns="91425" spcFirstLastPara="1" rIns="91425" wrap="square" tIns="91425">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Interior">
  <p:cSld name="MANGO-Interior">
    <p:bg>
      <p:bgPr>
        <a:solidFill>
          <a:srgbClr val="E54F48"/>
        </a:solidFill>
      </p:bgPr>
    </p:bg>
    <p:spTree>
      <p:nvGrpSpPr>
        <p:cNvPr id="35" name="Shape 35"/>
        <p:cNvGrpSpPr/>
        <p:nvPr/>
      </p:nvGrpSpPr>
      <p:grpSpPr>
        <a:xfrm>
          <a:off x="0" y="0"/>
          <a:ext cx="0" cy="0"/>
          <a:chOff x="0" y="0"/>
          <a:chExt cx="0" cy="0"/>
        </a:xfrm>
      </p:grpSpPr>
      <p:pic>
        <p:nvPicPr>
          <p:cNvPr id="36" name="Google Shape;36;p15"/>
          <p:cNvPicPr preferRelativeResize="0"/>
          <p:nvPr/>
        </p:nvPicPr>
        <p:blipFill rotWithShape="1">
          <a:blip r:embed="rId2">
            <a:alphaModFix/>
          </a:blip>
          <a:srcRect b="0" l="0" r="0" t="0"/>
          <a:stretch/>
        </p:blipFill>
        <p:spPr>
          <a:xfrm>
            <a:off x="10658200" y="216599"/>
            <a:ext cx="1268649" cy="487713"/>
          </a:xfrm>
          <a:prstGeom prst="rect">
            <a:avLst/>
          </a:prstGeom>
          <a:noFill/>
          <a:ln>
            <a:noFill/>
          </a:ln>
        </p:spPr>
      </p:pic>
      <p:sp>
        <p:nvSpPr>
          <p:cNvPr id="37" name="Google Shape;37;p15"/>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FFFFFF"/>
              </a:buClr>
              <a:buSzPts val="1100"/>
              <a:buFont typeface="Open Sans"/>
              <a:buNone/>
            </a:pPr>
            <a:fld id="{00000000-1234-1234-1234-123412341234}" type="slidenum">
              <a:rPr b="0" i="0" lang="en" sz="1100" u="none" cap="none" strike="noStrike">
                <a:solidFill>
                  <a:srgbClr val="FFFFFF"/>
                </a:solidFill>
                <a:latin typeface="Open Sans"/>
                <a:ea typeface="Open Sans"/>
                <a:cs typeface="Open Sans"/>
                <a:sym typeface="Open Sans"/>
              </a:rPr>
              <a:t>‹#›</a:t>
            </a:fld>
            <a:endParaRPr b="0" i="0" sz="1100" u="none" cap="none" strike="noStrike">
              <a:solidFill>
                <a:srgbClr val="FFFFFF"/>
              </a:solidFill>
              <a:latin typeface="Open Sans"/>
              <a:ea typeface="Open Sans"/>
              <a:cs typeface="Open Sans"/>
              <a:sym typeface="Open Sans"/>
            </a:endParaRPr>
          </a:p>
        </p:txBody>
      </p:sp>
      <p:pic>
        <p:nvPicPr>
          <p:cNvPr id="38" name="Google Shape;38;p15"/>
          <p:cNvPicPr preferRelativeResize="0"/>
          <p:nvPr/>
        </p:nvPicPr>
        <p:blipFill rotWithShape="1">
          <a:blip r:embed="rId3">
            <a:alphaModFix/>
          </a:blip>
          <a:srcRect b="0" l="0" r="0" t="0"/>
          <a:stretch/>
        </p:blipFill>
        <p:spPr>
          <a:xfrm>
            <a:off x="11152442" y="6413000"/>
            <a:ext cx="793068" cy="254736"/>
          </a:xfrm>
          <a:prstGeom prst="rect">
            <a:avLst/>
          </a:prstGeom>
          <a:noFill/>
          <a:ln>
            <a:noFill/>
          </a:ln>
        </p:spPr>
      </p:pic>
      <p:sp>
        <p:nvSpPr>
          <p:cNvPr id="39" name="Google Shape;39;p15"/>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Interior">
  <p:cSld name="WHITE-Interior">
    <p:bg>
      <p:bgPr>
        <a:solidFill>
          <a:srgbClr val="FFFFFF"/>
        </a:solidFill>
      </p:bgPr>
    </p:bg>
    <p:spTree>
      <p:nvGrpSpPr>
        <p:cNvPr id="40" name="Shape 40"/>
        <p:cNvGrpSpPr/>
        <p:nvPr/>
      </p:nvGrpSpPr>
      <p:grpSpPr>
        <a:xfrm>
          <a:off x="0" y="0"/>
          <a:ext cx="0" cy="0"/>
          <a:chOff x="0" y="0"/>
          <a:chExt cx="0" cy="0"/>
        </a:xfrm>
      </p:grpSpPr>
      <p:pic>
        <p:nvPicPr>
          <p:cNvPr id="41" name="Google Shape;41;p16"/>
          <p:cNvPicPr preferRelativeResize="0"/>
          <p:nvPr/>
        </p:nvPicPr>
        <p:blipFill rotWithShape="1">
          <a:blip r:embed="rId2">
            <a:alphaModFix/>
          </a:blip>
          <a:srcRect b="0" l="0" r="0" t="0"/>
          <a:stretch/>
        </p:blipFill>
        <p:spPr>
          <a:xfrm>
            <a:off x="10658299" y="216633"/>
            <a:ext cx="1268482" cy="487652"/>
          </a:xfrm>
          <a:prstGeom prst="rect">
            <a:avLst/>
          </a:prstGeom>
          <a:noFill/>
          <a:ln>
            <a:noFill/>
          </a:ln>
        </p:spPr>
      </p:pic>
      <p:sp>
        <p:nvSpPr>
          <p:cNvPr id="42" name="Google Shape;42;p16"/>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43" name="Google Shape;43;p16"/>
          <p:cNvPicPr preferRelativeResize="0"/>
          <p:nvPr/>
        </p:nvPicPr>
        <p:blipFill rotWithShape="1">
          <a:blip r:embed="rId3">
            <a:alphaModFix/>
          </a:blip>
          <a:srcRect b="0" l="0" r="0" t="0"/>
          <a:stretch/>
        </p:blipFill>
        <p:spPr>
          <a:xfrm>
            <a:off x="11152876" y="6413149"/>
            <a:ext cx="792201" cy="254454"/>
          </a:xfrm>
          <a:prstGeom prst="rect">
            <a:avLst/>
          </a:prstGeom>
          <a:noFill/>
          <a:ln>
            <a:noFill/>
          </a:ln>
        </p:spPr>
      </p:pic>
      <p:sp>
        <p:nvSpPr>
          <p:cNvPr id="44" name="Google Shape;44;p16"/>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GREY-Interior">
  <p:cSld name="LIGHT-GREY-Interior">
    <p:bg>
      <p:bgPr>
        <a:solidFill>
          <a:srgbClr val="EFEFEF"/>
        </a:solidFill>
      </p:bgPr>
    </p:bg>
    <p:spTree>
      <p:nvGrpSpPr>
        <p:cNvPr id="45" name="Shape 45"/>
        <p:cNvGrpSpPr/>
        <p:nvPr/>
      </p:nvGrpSpPr>
      <p:grpSpPr>
        <a:xfrm>
          <a:off x="0" y="0"/>
          <a:ext cx="0" cy="0"/>
          <a:chOff x="0" y="0"/>
          <a:chExt cx="0" cy="0"/>
        </a:xfrm>
      </p:grpSpPr>
      <p:sp>
        <p:nvSpPr>
          <p:cNvPr id="46" name="Google Shape;46;p17"/>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47" name="Google Shape;47;p17"/>
          <p:cNvPicPr preferRelativeResize="0"/>
          <p:nvPr/>
        </p:nvPicPr>
        <p:blipFill rotWithShape="1">
          <a:blip r:embed="rId2">
            <a:alphaModFix/>
          </a:blip>
          <a:srcRect b="0" l="0" r="0" t="0"/>
          <a:stretch/>
        </p:blipFill>
        <p:spPr>
          <a:xfrm>
            <a:off x="10658299" y="216633"/>
            <a:ext cx="1268482" cy="487652"/>
          </a:xfrm>
          <a:prstGeom prst="rect">
            <a:avLst/>
          </a:prstGeom>
          <a:noFill/>
          <a:ln>
            <a:noFill/>
          </a:ln>
        </p:spPr>
      </p:pic>
      <p:sp>
        <p:nvSpPr>
          <p:cNvPr id="48" name="Google Shape;48;p17"/>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49" name="Google Shape;49;p17"/>
          <p:cNvPicPr preferRelativeResize="0"/>
          <p:nvPr/>
        </p:nvPicPr>
        <p:blipFill rotWithShape="1">
          <a:blip r:embed="rId3">
            <a:alphaModFix/>
          </a:blip>
          <a:srcRect b="0" l="0" r="0" t="0"/>
          <a:stretch/>
        </p:blipFill>
        <p:spPr>
          <a:xfrm>
            <a:off x="11152876" y="6413149"/>
            <a:ext cx="792201" cy="254454"/>
          </a:xfrm>
          <a:prstGeom prst="rect">
            <a:avLst/>
          </a:prstGeom>
          <a:noFill/>
          <a:ln>
            <a:noFill/>
          </a:ln>
        </p:spPr>
      </p:pic>
      <p:sp>
        <p:nvSpPr>
          <p:cNvPr id="50" name="Google Shape;50;p17"/>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GREY-BarTop-Interior">
  <p:cSld name="LIGHT-GREY-BarTop-Interior">
    <p:bg>
      <p:bgPr>
        <a:solidFill>
          <a:srgbClr val="FFFFFF"/>
        </a:solidFill>
      </p:bgPr>
    </p:bg>
    <p:spTree>
      <p:nvGrpSpPr>
        <p:cNvPr id="51" name="Shape 51"/>
        <p:cNvGrpSpPr/>
        <p:nvPr/>
      </p:nvGrpSpPr>
      <p:grpSpPr>
        <a:xfrm>
          <a:off x="0" y="0"/>
          <a:ext cx="0" cy="0"/>
          <a:chOff x="0" y="0"/>
          <a:chExt cx="0" cy="0"/>
        </a:xfrm>
      </p:grpSpPr>
      <p:sp>
        <p:nvSpPr>
          <p:cNvPr id="52" name="Google Shape;52;p18"/>
          <p:cNvSpPr/>
          <p:nvPr/>
        </p:nvSpPr>
        <p:spPr>
          <a:xfrm>
            <a:off x="0" y="0"/>
            <a:ext cx="12189000" cy="8556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53" name="Google Shape;53;p18"/>
          <p:cNvPicPr preferRelativeResize="0"/>
          <p:nvPr/>
        </p:nvPicPr>
        <p:blipFill rotWithShape="1">
          <a:blip r:embed="rId2">
            <a:alphaModFix/>
          </a:blip>
          <a:srcRect b="0" l="0" r="0" t="0"/>
          <a:stretch/>
        </p:blipFill>
        <p:spPr>
          <a:xfrm>
            <a:off x="10658299" y="216633"/>
            <a:ext cx="1268482" cy="487652"/>
          </a:xfrm>
          <a:prstGeom prst="rect">
            <a:avLst/>
          </a:prstGeom>
          <a:noFill/>
          <a:ln>
            <a:noFill/>
          </a:ln>
        </p:spPr>
      </p:pic>
      <p:sp>
        <p:nvSpPr>
          <p:cNvPr id="54" name="Google Shape;54;p18"/>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55" name="Google Shape;55;p18"/>
          <p:cNvPicPr preferRelativeResize="0"/>
          <p:nvPr/>
        </p:nvPicPr>
        <p:blipFill rotWithShape="1">
          <a:blip r:embed="rId3">
            <a:alphaModFix/>
          </a:blip>
          <a:srcRect b="0" l="0" r="0" t="0"/>
          <a:stretch/>
        </p:blipFill>
        <p:spPr>
          <a:xfrm>
            <a:off x="11152876" y="6413149"/>
            <a:ext cx="792201" cy="254454"/>
          </a:xfrm>
          <a:prstGeom prst="rect">
            <a:avLst/>
          </a:prstGeom>
          <a:noFill/>
          <a:ln>
            <a:noFill/>
          </a:ln>
        </p:spPr>
      </p:pic>
      <p:sp>
        <p:nvSpPr>
          <p:cNvPr id="56" name="Google Shape;56;p18"/>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BarTop-Interior">
  <p:cSld name="POOL-BarTop-Interior">
    <p:bg>
      <p:bgPr>
        <a:solidFill>
          <a:srgbClr val="FFFFFF"/>
        </a:solidFill>
      </p:bgPr>
    </p:bg>
    <p:spTree>
      <p:nvGrpSpPr>
        <p:cNvPr id="57" name="Shape 57"/>
        <p:cNvGrpSpPr/>
        <p:nvPr/>
      </p:nvGrpSpPr>
      <p:grpSpPr>
        <a:xfrm>
          <a:off x="0" y="0"/>
          <a:ext cx="0" cy="0"/>
          <a:chOff x="0" y="0"/>
          <a:chExt cx="0" cy="0"/>
        </a:xfrm>
      </p:grpSpPr>
      <p:sp>
        <p:nvSpPr>
          <p:cNvPr id="58" name="Google Shape;58;p19"/>
          <p:cNvSpPr/>
          <p:nvPr/>
        </p:nvSpPr>
        <p:spPr>
          <a:xfrm>
            <a:off x="0" y="0"/>
            <a:ext cx="12189000" cy="855600"/>
          </a:xfrm>
          <a:prstGeom prst="rect">
            <a:avLst/>
          </a:prstGeom>
          <a:solidFill>
            <a:srgbClr val="52AAAC"/>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 name="Google Shape;59;p19"/>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60" name="Google Shape;60;p19"/>
          <p:cNvPicPr preferRelativeResize="0"/>
          <p:nvPr/>
        </p:nvPicPr>
        <p:blipFill rotWithShape="1">
          <a:blip r:embed="rId2">
            <a:alphaModFix/>
          </a:blip>
          <a:srcRect b="0" l="0" r="0" t="0"/>
          <a:stretch/>
        </p:blipFill>
        <p:spPr>
          <a:xfrm>
            <a:off x="11152876" y="6413149"/>
            <a:ext cx="792201" cy="254454"/>
          </a:xfrm>
          <a:prstGeom prst="rect">
            <a:avLst/>
          </a:prstGeom>
          <a:noFill/>
          <a:ln>
            <a:noFill/>
          </a:ln>
        </p:spPr>
      </p:pic>
      <p:sp>
        <p:nvSpPr>
          <p:cNvPr id="61" name="Google Shape;61;p19"/>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pic>
        <p:nvPicPr>
          <p:cNvPr id="62" name="Google Shape;62;p19"/>
          <p:cNvPicPr preferRelativeResize="0"/>
          <p:nvPr/>
        </p:nvPicPr>
        <p:blipFill rotWithShape="1">
          <a:blip r:embed="rId3">
            <a:alphaModFix/>
          </a:blip>
          <a:srcRect b="0" l="0" r="0" t="0"/>
          <a:stretch/>
        </p:blipFill>
        <p:spPr>
          <a:xfrm>
            <a:off x="10658200" y="216599"/>
            <a:ext cx="1268649" cy="487713"/>
          </a:xfrm>
          <a:prstGeom prst="rect">
            <a:avLst/>
          </a:prstGeom>
          <a:noFill/>
          <a:ln>
            <a:noFill/>
          </a:ln>
        </p:spPr>
      </p:pic>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BarTop-Interior">
  <p:cSld name="MANGO-BarTop-Interior">
    <p:bg>
      <p:bgPr>
        <a:solidFill>
          <a:srgbClr val="FFFFFF"/>
        </a:solidFill>
      </p:bgPr>
    </p:bg>
    <p:spTree>
      <p:nvGrpSpPr>
        <p:cNvPr id="63" name="Shape 63"/>
        <p:cNvGrpSpPr/>
        <p:nvPr/>
      </p:nvGrpSpPr>
      <p:grpSpPr>
        <a:xfrm>
          <a:off x="0" y="0"/>
          <a:ext cx="0" cy="0"/>
          <a:chOff x="0" y="0"/>
          <a:chExt cx="0" cy="0"/>
        </a:xfrm>
      </p:grpSpPr>
      <p:sp>
        <p:nvSpPr>
          <p:cNvPr id="64" name="Google Shape;64;p20"/>
          <p:cNvSpPr/>
          <p:nvPr/>
        </p:nvSpPr>
        <p:spPr>
          <a:xfrm>
            <a:off x="0" y="0"/>
            <a:ext cx="12189000" cy="855600"/>
          </a:xfrm>
          <a:prstGeom prst="rect">
            <a:avLst/>
          </a:prstGeom>
          <a:solidFill>
            <a:srgbClr val="E54F48"/>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 name="Google Shape;65;p20"/>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66" name="Google Shape;66;p20"/>
          <p:cNvPicPr preferRelativeResize="0"/>
          <p:nvPr/>
        </p:nvPicPr>
        <p:blipFill rotWithShape="1">
          <a:blip r:embed="rId2">
            <a:alphaModFix/>
          </a:blip>
          <a:srcRect b="0" l="0" r="0" t="0"/>
          <a:stretch/>
        </p:blipFill>
        <p:spPr>
          <a:xfrm>
            <a:off x="11152876" y="6413149"/>
            <a:ext cx="792201" cy="254454"/>
          </a:xfrm>
          <a:prstGeom prst="rect">
            <a:avLst/>
          </a:prstGeom>
          <a:noFill/>
          <a:ln>
            <a:noFill/>
          </a:ln>
        </p:spPr>
      </p:pic>
      <p:sp>
        <p:nvSpPr>
          <p:cNvPr id="67" name="Google Shape;67;p20"/>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pic>
        <p:nvPicPr>
          <p:cNvPr id="68" name="Google Shape;68;p20"/>
          <p:cNvPicPr preferRelativeResize="0"/>
          <p:nvPr/>
        </p:nvPicPr>
        <p:blipFill rotWithShape="1">
          <a:blip r:embed="rId3">
            <a:alphaModFix/>
          </a:blip>
          <a:srcRect b="0" l="0" r="0" t="0"/>
          <a:stretch/>
        </p:blipFill>
        <p:spPr>
          <a:xfrm>
            <a:off x="10658200" y="216599"/>
            <a:ext cx="1268649" cy="487713"/>
          </a:xfrm>
          <a:prstGeom prst="rect">
            <a:avLst/>
          </a:prstGeom>
          <a:noFill/>
          <a:ln>
            <a:noFill/>
          </a:ln>
        </p:spPr>
      </p:pic>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BarTop-Interior">
  <p:cSld name="GREY-BarTop-Interior">
    <p:bg>
      <p:bgPr>
        <a:solidFill>
          <a:srgbClr val="FFFFFF"/>
        </a:solidFill>
      </p:bgPr>
    </p:bg>
    <p:spTree>
      <p:nvGrpSpPr>
        <p:cNvPr id="69" name="Shape 69"/>
        <p:cNvGrpSpPr/>
        <p:nvPr/>
      </p:nvGrpSpPr>
      <p:grpSpPr>
        <a:xfrm>
          <a:off x="0" y="0"/>
          <a:ext cx="0" cy="0"/>
          <a:chOff x="0" y="0"/>
          <a:chExt cx="0" cy="0"/>
        </a:xfrm>
      </p:grpSpPr>
      <p:sp>
        <p:nvSpPr>
          <p:cNvPr id="70" name="Google Shape;70;p21"/>
          <p:cNvSpPr/>
          <p:nvPr/>
        </p:nvSpPr>
        <p:spPr>
          <a:xfrm>
            <a:off x="0" y="0"/>
            <a:ext cx="12189000" cy="855600"/>
          </a:xfrm>
          <a:prstGeom prst="rect">
            <a:avLst/>
          </a:prstGeom>
          <a:solidFill>
            <a:srgbClr val="5458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 name="Google Shape;71;p21"/>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pic>
        <p:nvPicPr>
          <p:cNvPr id="72" name="Google Shape;72;p21"/>
          <p:cNvPicPr preferRelativeResize="0"/>
          <p:nvPr/>
        </p:nvPicPr>
        <p:blipFill rotWithShape="1">
          <a:blip r:embed="rId2">
            <a:alphaModFix/>
          </a:blip>
          <a:srcRect b="0" l="0" r="0" t="0"/>
          <a:stretch/>
        </p:blipFill>
        <p:spPr>
          <a:xfrm>
            <a:off x="11152876" y="6413149"/>
            <a:ext cx="792201" cy="254454"/>
          </a:xfrm>
          <a:prstGeom prst="rect">
            <a:avLst/>
          </a:prstGeom>
          <a:noFill/>
          <a:ln>
            <a:noFill/>
          </a:ln>
        </p:spPr>
      </p:pic>
      <p:sp>
        <p:nvSpPr>
          <p:cNvPr id="73" name="Google Shape;73;p21"/>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pic>
        <p:nvPicPr>
          <p:cNvPr id="74" name="Google Shape;74;p21"/>
          <p:cNvPicPr preferRelativeResize="0"/>
          <p:nvPr/>
        </p:nvPicPr>
        <p:blipFill rotWithShape="1">
          <a:blip r:embed="rId3">
            <a:alphaModFix/>
          </a:blip>
          <a:srcRect b="0" l="0" r="0" t="0"/>
          <a:stretch/>
        </p:blipFill>
        <p:spPr>
          <a:xfrm>
            <a:off x="10658200" y="216599"/>
            <a:ext cx="1268649" cy="487713"/>
          </a:xfrm>
          <a:prstGeom prst="rect">
            <a:avLst/>
          </a:prstGeom>
          <a:noFill/>
          <a:ln>
            <a:noFill/>
          </a:ln>
        </p:spPr>
      </p:pic>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Google Shape;76;p22"/>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666666"/>
              </a:buClr>
              <a:buSzPts val="1100"/>
              <a:buFont typeface="Open Sans"/>
              <a:buNone/>
            </a:pPr>
            <a:fld id="{00000000-1234-1234-1234-123412341234}" type="slidenum">
              <a:rPr b="0" i="0" lang="en" sz="1100" u="none" cap="none" strike="noStrike">
                <a:solidFill>
                  <a:srgbClr val="666666"/>
                </a:solidFill>
                <a:latin typeface="Open Sans"/>
                <a:ea typeface="Open Sans"/>
                <a:cs typeface="Open Sans"/>
                <a:sym typeface="Open Sans"/>
              </a:rPr>
              <a:t>‹#›</a:t>
            </a:fld>
            <a:endParaRPr b="0" i="0" sz="1100" u="none" cap="none" strike="noStrike">
              <a:solidFill>
                <a:srgbClr val="666666"/>
              </a:solidFill>
              <a:latin typeface="Open Sans"/>
              <a:ea typeface="Open Sans"/>
              <a:cs typeface="Open Sans"/>
              <a:sym typeface="Open Sans"/>
            </a:endParaRPr>
          </a:p>
        </p:txBody>
      </p:sp>
      <p:sp>
        <p:nvSpPr>
          <p:cNvPr id="77" name="Google Shape;77;p22"/>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666666"/>
              </a:buClr>
              <a:buSzPts val="900"/>
              <a:buFont typeface="Open Sans"/>
              <a:buNone/>
            </a:pPr>
            <a:r>
              <a:rPr b="0" i="0" lang="en" sz="900" u="none" cap="none" strike="noStrike">
                <a:solidFill>
                  <a:srgbClr val="666666"/>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
    <p:spTree>
      <p:nvGrpSpPr>
        <p:cNvPr id="8" name="Shape 8"/>
        <p:cNvGrpSpPr/>
        <p:nvPr/>
      </p:nvGrpSpPr>
      <p:grpSpPr>
        <a:xfrm>
          <a:off x="0" y="0"/>
          <a:ext cx="0" cy="0"/>
          <a:chOff x="0" y="0"/>
          <a:chExt cx="0" cy="0"/>
        </a:xfrm>
      </p:grpSpPr>
      <p:sp>
        <p:nvSpPr>
          <p:cNvPr id="9" name="Google Shape;9;p3"/>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rtl="0" algn="r">
              <a:spcBef>
                <a:spcPts val="0"/>
              </a:spcBef>
              <a:spcAft>
                <a:spcPts val="0"/>
              </a:spcAft>
              <a:buNone/>
            </a:pPr>
            <a:fld id="{00000000-1234-1234-1234-123412341234}" type="slidenum">
              <a:rPr lang="en" sz="1100">
                <a:solidFill>
                  <a:srgbClr val="666666"/>
                </a:solidFill>
                <a:latin typeface="Open Sans"/>
                <a:ea typeface="Open Sans"/>
                <a:cs typeface="Open Sans"/>
                <a:sym typeface="Open Sans"/>
              </a:rPr>
              <a:t>‹#›</a:t>
            </a:fld>
            <a:endParaRPr sz="1100">
              <a:solidFill>
                <a:srgbClr val="666666"/>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Cover">
  <p:cSld name="RED-Cover">
    <p:bg>
      <p:bgPr>
        <a:solidFill>
          <a:srgbClr val="CC0000"/>
        </a:solidFill>
      </p:bgPr>
    </p:bg>
    <p:spTree>
      <p:nvGrpSpPr>
        <p:cNvPr id="78" name="Shape 78"/>
        <p:cNvGrpSpPr/>
        <p:nvPr/>
      </p:nvGrpSpPr>
      <p:grpSpPr>
        <a:xfrm>
          <a:off x="0" y="0"/>
          <a:ext cx="0" cy="0"/>
          <a:chOff x="0" y="0"/>
          <a:chExt cx="0" cy="0"/>
        </a:xfrm>
      </p:grpSpPr>
      <p:sp>
        <p:nvSpPr>
          <p:cNvPr id="79" name="Google Shape;79;p23"/>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80" name="Google Shape;80;p23"/>
          <p:cNvPicPr preferRelativeResize="0"/>
          <p:nvPr/>
        </p:nvPicPr>
        <p:blipFill rotWithShape="1">
          <a:blip r:embed="rId2">
            <a:alphaModFix/>
          </a:blip>
          <a:srcRect b="0" l="0" r="0" t="0"/>
          <a:stretch/>
        </p:blipFill>
        <p:spPr>
          <a:xfrm>
            <a:off x="476014" y="195533"/>
            <a:ext cx="2581453" cy="932765"/>
          </a:xfrm>
          <a:prstGeom prst="rect">
            <a:avLst/>
          </a:prstGeom>
          <a:noFill/>
          <a:ln>
            <a:noFill/>
          </a:ln>
        </p:spPr>
      </p:pic>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Tower-Cover">
  <p:cSld name="RED-Tower-Cover">
    <p:bg>
      <p:bgPr>
        <a:solidFill>
          <a:srgbClr val="CC0000"/>
        </a:solidFill>
      </p:bgPr>
    </p:bg>
    <p:spTree>
      <p:nvGrpSpPr>
        <p:cNvPr id="81" name="Shape 81"/>
        <p:cNvGrpSpPr/>
        <p:nvPr/>
      </p:nvGrpSpPr>
      <p:grpSpPr>
        <a:xfrm>
          <a:off x="0" y="0"/>
          <a:ext cx="0" cy="0"/>
          <a:chOff x="0" y="0"/>
          <a:chExt cx="0" cy="0"/>
        </a:xfrm>
      </p:grpSpPr>
      <p:sp>
        <p:nvSpPr>
          <p:cNvPr id="82" name="Google Shape;82;p24"/>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83" name="Google Shape;83;p24"/>
          <p:cNvPicPr preferRelativeResize="0"/>
          <p:nvPr/>
        </p:nvPicPr>
        <p:blipFill rotWithShape="1">
          <a:blip r:embed="rId2">
            <a:alphaModFix/>
          </a:blip>
          <a:srcRect b="0" l="0" r="0" t="0"/>
          <a:stretch/>
        </p:blipFill>
        <p:spPr>
          <a:xfrm>
            <a:off x="674830" y="320065"/>
            <a:ext cx="2087645" cy="865182"/>
          </a:xfrm>
          <a:prstGeom prst="rect">
            <a:avLst/>
          </a:prstGeom>
          <a:noFill/>
          <a:ln>
            <a:noFill/>
          </a:ln>
        </p:spPr>
      </p:pic>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Tower-Cover 1">
  <p:cSld name="RED-Tower-Cover 1">
    <p:bg>
      <p:bgPr>
        <a:solidFill>
          <a:srgbClr val="666666"/>
        </a:solidFill>
      </p:bgPr>
    </p:bg>
    <p:spTree>
      <p:nvGrpSpPr>
        <p:cNvPr id="84" name="Shape 84"/>
        <p:cNvGrpSpPr/>
        <p:nvPr/>
      </p:nvGrpSpPr>
      <p:grpSpPr>
        <a:xfrm>
          <a:off x="0" y="0"/>
          <a:ext cx="0" cy="0"/>
          <a:chOff x="0" y="0"/>
          <a:chExt cx="0" cy="0"/>
        </a:xfrm>
      </p:grpSpPr>
      <p:sp>
        <p:nvSpPr>
          <p:cNvPr id="85" name="Google Shape;85;p25"/>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86" name="Google Shape;86;p25"/>
          <p:cNvPicPr preferRelativeResize="0"/>
          <p:nvPr/>
        </p:nvPicPr>
        <p:blipFill rotWithShape="1">
          <a:blip r:embed="rId2">
            <a:alphaModFix/>
          </a:blip>
          <a:srcRect b="0" l="0" r="0" t="0"/>
          <a:stretch/>
        </p:blipFill>
        <p:spPr>
          <a:xfrm>
            <a:off x="674864" y="320065"/>
            <a:ext cx="2087575" cy="865182"/>
          </a:xfrm>
          <a:prstGeom prst="rect">
            <a:avLst/>
          </a:prstGeom>
          <a:noFill/>
          <a:ln>
            <a:noFill/>
          </a:ln>
        </p:spPr>
      </p:pic>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Cover">
  <p:cSld name="GREY-Cover">
    <p:bg>
      <p:bgPr>
        <a:solidFill>
          <a:srgbClr val="545860"/>
        </a:solidFill>
      </p:bgPr>
    </p:bg>
    <p:spTree>
      <p:nvGrpSpPr>
        <p:cNvPr id="87" name="Shape 87"/>
        <p:cNvGrpSpPr/>
        <p:nvPr/>
      </p:nvGrpSpPr>
      <p:grpSpPr>
        <a:xfrm>
          <a:off x="0" y="0"/>
          <a:ext cx="0" cy="0"/>
          <a:chOff x="0" y="0"/>
          <a:chExt cx="0" cy="0"/>
        </a:xfrm>
      </p:grpSpPr>
      <p:sp>
        <p:nvSpPr>
          <p:cNvPr id="88" name="Google Shape;88;p26"/>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89" name="Google Shape;89;p26"/>
          <p:cNvPicPr preferRelativeResize="0"/>
          <p:nvPr/>
        </p:nvPicPr>
        <p:blipFill rotWithShape="1">
          <a:blip r:embed="rId2">
            <a:alphaModFix/>
          </a:blip>
          <a:srcRect b="0" l="0" r="0" t="0"/>
          <a:stretch/>
        </p:blipFill>
        <p:spPr>
          <a:xfrm>
            <a:off x="476014" y="195533"/>
            <a:ext cx="2581453" cy="932765"/>
          </a:xfrm>
          <a:prstGeom prst="rect">
            <a:avLst/>
          </a:prstGeom>
          <a:noFill/>
          <a:ln>
            <a:noFill/>
          </a:ln>
        </p:spPr>
      </p:pic>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Cover">
  <p:cSld name="POOL-Cover">
    <p:bg>
      <p:bgPr>
        <a:solidFill>
          <a:srgbClr val="52AAAC"/>
        </a:solidFill>
      </p:bgPr>
    </p:bg>
    <p:spTree>
      <p:nvGrpSpPr>
        <p:cNvPr id="90" name="Shape 90"/>
        <p:cNvGrpSpPr/>
        <p:nvPr/>
      </p:nvGrpSpPr>
      <p:grpSpPr>
        <a:xfrm>
          <a:off x="0" y="0"/>
          <a:ext cx="0" cy="0"/>
          <a:chOff x="0" y="0"/>
          <a:chExt cx="0" cy="0"/>
        </a:xfrm>
      </p:grpSpPr>
      <p:sp>
        <p:nvSpPr>
          <p:cNvPr id="91" name="Google Shape;91;p27"/>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92" name="Google Shape;92;p27"/>
          <p:cNvPicPr preferRelativeResize="0"/>
          <p:nvPr/>
        </p:nvPicPr>
        <p:blipFill rotWithShape="1">
          <a:blip r:embed="rId2">
            <a:alphaModFix/>
          </a:blip>
          <a:srcRect b="0" l="0" r="0" t="0"/>
          <a:stretch/>
        </p:blipFill>
        <p:spPr>
          <a:xfrm>
            <a:off x="476014" y="195533"/>
            <a:ext cx="2581453" cy="932765"/>
          </a:xfrm>
          <a:prstGeom prst="rect">
            <a:avLst/>
          </a:prstGeom>
          <a:noFill/>
          <a:ln>
            <a:noFill/>
          </a:ln>
        </p:spPr>
      </p:pic>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Cover">
  <p:cSld name="MANGO-Cover">
    <p:bg>
      <p:bgPr>
        <a:solidFill>
          <a:srgbClr val="E54F48"/>
        </a:solidFill>
      </p:bgPr>
    </p:bg>
    <p:spTree>
      <p:nvGrpSpPr>
        <p:cNvPr id="93" name="Shape 93"/>
        <p:cNvGrpSpPr/>
        <p:nvPr/>
      </p:nvGrpSpPr>
      <p:grpSpPr>
        <a:xfrm>
          <a:off x="0" y="0"/>
          <a:ext cx="0" cy="0"/>
          <a:chOff x="0" y="0"/>
          <a:chExt cx="0" cy="0"/>
        </a:xfrm>
      </p:grpSpPr>
      <p:sp>
        <p:nvSpPr>
          <p:cNvPr id="94" name="Google Shape;94;p28"/>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pic>
        <p:nvPicPr>
          <p:cNvPr id="95" name="Google Shape;95;p28"/>
          <p:cNvPicPr preferRelativeResize="0"/>
          <p:nvPr/>
        </p:nvPicPr>
        <p:blipFill rotWithShape="1">
          <a:blip r:embed="rId2">
            <a:alphaModFix/>
          </a:blip>
          <a:srcRect b="0" l="0" r="0" t="0"/>
          <a:stretch/>
        </p:blipFill>
        <p:spPr>
          <a:xfrm>
            <a:off x="476014" y="195533"/>
            <a:ext cx="2581453" cy="932765"/>
          </a:xfrm>
          <a:prstGeom prst="rect">
            <a:avLst/>
          </a:prstGeom>
          <a:noFill/>
          <a:ln>
            <a:noFill/>
          </a:ln>
        </p:spPr>
      </p:pic>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CUSTOM_2_1">
    <p:spTree>
      <p:nvGrpSpPr>
        <p:cNvPr id="96" name="Shape 9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Gray">
  <p:cSld name="CUSTOM_4_4_1_1">
    <p:bg>
      <p:bgPr>
        <a:solidFill>
          <a:srgbClr val="EEEEEE"/>
        </a:solidFill>
      </p:bgPr>
    </p:bg>
    <p:spTree>
      <p:nvGrpSpPr>
        <p:cNvPr id="97" name="Shape 97"/>
        <p:cNvGrpSpPr/>
        <p:nvPr/>
      </p:nvGrpSpPr>
      <p:grpSpPr>
        <a:xfrm>
          <a:off x="0" y="0"/>
          <a:ext cx="0" cy="0"/>
          <a:chOff x="0" y="0"/>
          <a:chExt cx="0" cy="0"/>
        </a:xfrm>
      </p:grpSpPr>
      <p:pic>
        <p:nvPicPr>
          <p:cNvPr id="98" name="Google Shape;98;p30"/>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4">
    <p:spTree>
      <p:nvGrpSpPr>
        <p:cNvPr id="99" name="Shape 99"/>
        <p:cNvGrpSpPr/>
        <p:nvPr/>
      </p:nvGrpSpPr>
      <p:grpSpPr>
        <a:xfrm>
          <a:off x="0" y="0"/>
          <a:ext cx="0" cy="0"/>
          <a:chOff x="0" y="0"/>
          <a:chExt cx="0" cy="0"/>
        </a:xfrm>
      </p:grpSpPr>
      <p:sp>
        <p:nvSpPr>
          <p:cNvPr id="100" name="Google Shape;100;p31"/>
          <p:cNvSpPr txBox="1"/>
          <p:nvPr>
            <p:ph type="title"/>
          </p:nvPr>
        </p:nvSpPr>
        <p:spPr>
          <a:xfrm>
            <a:off x="1752162" y="946000"/>
            <a:ext cx="8684400" cy="9678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101" name="Google Shape;101;p31"/>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31"/>
          <p:cNvSpPr txBox="1"/>
          <p:nvPr>
            <p:ph idx="1" type="subTitle"/>
          </p:nvPr>
        </p:nvSpPr>
        <p:spPr>
          <a:xfrm>
            <a:off x="447663" y="55441"/>
            <a:ext cx="51477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3" name="Google Shape;103;p3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3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5" name="Google Shape;105;p31"/>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106" name="Google Shape;106;p31"/>
          <p:cNvSpPr txBox="1"/>
          <p:nvPr>
            <p:ph idx="2" type="subTitle"/>
          </p:nvPr>
        </p:nvSpPr>
        <p:spPr>
          <a:xfrm>
            <a:off x="884829" y="6169550"/>
            <a:ext cx="9180600" cy="559800"/>
          </a:xfrm>
          <a:prstGeom prst="rect">
            <a:avLst/>
          </a:prstGeom>
          <a:noFill/>
          <a:ln>
            <a:noFill/>
          </a:ln>
        </p:spPr>
        <p:txBody>
          <a:bodyPr anchorCtr="0" anchor="b" bIns="91425" lIns="91425" spcFirstLastPara="1" rIns="91425" wrap="square" tIns="91425">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8" name="Shape 1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NUM">
  <p:cSld name="CUSTOM_2_3">
    <p:spTree>
      <p:nvGrpSpPr>
        <p:cNvPr id="10" name="Shape 1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3">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4"/>
          <p:cNvPicPr preferRelativeResize="0"/>
          <p:nvPr/>
        </p:nvPicPr>
        <p:blipFill>
          <a:blip r:embed="rId3">
            <a:alphaModFix/>
          </a:blip>
          <a:stretch>
            <a:fillRect/>
          </a:stretch>
        </p:blipFill>
        <p:spPr>
          <a:xfrm>
            <a:off x="430600" y="333225"/>
            <a:ext cx="3932828" cy="11969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p:cSld name="TITLE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5"/>
          <p:cNvSpPr txBox="1"/>
          <p:nvPr>
            <p:ph idx="1" type="subTitle"/>
          </p:nvPr>
        </p:nvSpPr>
        <p:spPr>
          <a:xfrm>
            <a:off x="2083204" y="3521825"/>
            <a:ext cx="75312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None/>
              <a:defRPr sz="2300">
                <a:solidFill>
                  <a:schemeClr val="lt1"/>
                </a:solidFill>
              </a:defRPr>
            </a:lvl1pPr>
            <a:lvl2pPr lvl="1" rtl="0" algn="l">
              <a:lnSpc>
                <a:spcPct val="100000"/>
              </a:lnSpc>
              <a:spcBef>
                <a:spcPts val="0"/>
              </a:spcBef>
              <a:spcAft>
                <a:spcPts val="0"/>
              </a:spcAft>
              <a:buClr>
                <a:schemeClr val="lt1"/>
              </a:buClr>
              <a:buSzPts val="2300"/>
              <a:buNone/>
              <a:defRPr sz="2300">
                <a:solidFill>
                  <a:schemeClr val="lt1"/>
                </a:solidFill>
              </a:defRPr>
            </a:lvl2pPr>
            <a:lvl3pPr lvl="2" rtl="0" algn="l">
              <a:lnSpc>
                <a:spcPct val="100000"/>
              </a:lnSpc>
              <a:spcBef>
                <a:spcPts val="0"/>
              </a:spcBef>
              <a:spcAft>
                <a:spcPts val="0"/>
              </a:spcAft>
              <a:buClr>
                <a:schemeClr val="lt1"/>
              </a:buClr>
              <a:buSzPts val="2300"/>
              <a:buNone/>
              <a:defRPr sz="2300">
                <a:solidFill>
                  <a:schemeClr val="lt1"/>
                </a:solidFill>
              </a:defRPr>
            </a:lvl3pPr>
            <a:lvl4pPr lvl="3" rtl="0" algn="l">
              <a:lnSpc>
                <a:spcPct val="100000"/>
              </a:lnSpc>
              <a:spcBef>
                <a:spcPts val="0"/>
              </a:spcBef>
              <a:spcAft>
                <a:spcPts val="0"/>
              </a:spcAft>
              <a:buClr>
                <a:schemeClr val="lt1"/>
              </a:buClr>
              <a:buSzPts val="2300"/>
              <a:buNone/>
              <a:defRPr sz="2300">
                <a:solidFill>
                  <a:schemeClr val="lt1"/>
                </a:solidFill>
              </a:defRPr>
            </a:lvl4pPr>
            <a:lvl5pPr lvl="4" rtl="0" algn="l">
              <a:lnSpc>
                <a:spcPct val="100000"/>
              </a:lnSpc>
              <a:spcBef>
                <a:spcPts val="0"/>
              </a:spcBef>
              <a:spcAft>
                <a:spcPts val="0"/>
              </a:spcAft>
              <a:buClr>
                <a:schemeClr val="lt1"/>
              </a:buClr>
              <a:buSzPts val="2300"/>
              <a:buNone/>
              <a:defRPr sz="2300">
                <a:solidFill>
                  <a:schemeClr val="lt1"/>
                </a:solidFill>
              </a:defRPr>
            </a:lvl5pPr>
            <a:lvl6pPr lvl="5" rtl="0" algn="l">
              <a:lnSpc>
                <a:spcPct val="100000"/>
              </a:lnSpc>
              <a:spcBef>
                <a:spcPts val="0"/>
              </a:spcBef>
              <a:spcAft>
                <a:spcPts val="0"/>
              </a:spcAft>
              <a:buClr>
                <a:schemeClr val="lt1"/>
              </a:buClr>
              <a:buSzPts val="2300"/>
              <a:buNone/>
              <a:defRPr sz="2300">
                <a:solidFill>
                  <a:schemeClr val="lt1"/>
                </a:solidFill>
              </a:defRPr>
            </a:lvl6pPr>
            <a:lvl7pPr lvl="6" rtl="0" algn="l">
              <a:lnSpc>
                <a:spcPct val="100000"/>
              </a:lnSpc>
              <a:spcBef>
                <a:spcPts val="0"/>
              </a:spcBef>
              <a:spcAft>
                <a:spcPts val="0"/>
              </a:spcAft>
              <a:buClr>
                <a:schemeClr val="lt1"/>
              </a:buClr>
              <a:buSzPts val="2300"/>
              <a:buNone/>
              <a:defRPr sz="2300">
                <a:solidFill>
                  <a:schemeClr val="lt1"/>
                </a:solidFill>
              </a:defRPr>
            </a:lvl7pPr>
            <a:lvl8pPr lvl="7" rtl="0" algn="l">
              <a:lnSpc>
                <a:spcPct val="100000"/>
              </a:lnSpc>
              <a:spcBef>
                <a:spcPts val="0"/>
              </a:spcBef>
              <a:spcAft>
                <a:spcPts val="0"/>
              </a:spcAft>
              <a:buClr>
                <a:schemeClr val="lt1"/>
              </a:buClr>
              <a:buSzPts val="2300"/>
              <a:buNone/>
              <a:defRPr sz="2300">
                <a:solidFill>
                  <a:schemeClr val="lt1"/>
                </a:solidFill>
              </a:defRPr>
            </a:lvl8pPr>
            <a:lvl9pPr lvl="8" rtl="0" algn="l">
              <a:lnSpc>
                <a:spcPct val="100000"/>
              </a:lnSpc>
              <a:spcBef>
                <a:spcPts val="0"/>
              </a:spcBef>
              <a:spcAft>
                <a:spcPts val="0"/>
              </a:spcAft>
              <a:buClr>
                <a:schemeClr val="lt1"/>
              </a:buClr>
              <a:buSzPts val="2300"/>
              <a:buNone/>
              <a:defRPr sz="2300">
                <a:solidFill>
                  <a:schemeClr val="lt1"/>
                </a:solidFill>
              </a:defRPr>
            </a:lvl9pPr>
          </a:lstStyle>
          <a:p/>
        </p:txBody>
      </p:sp>
      <p:sp>
        <p:nvSpPr>
          <p:cNvPr id="113" name="Google Shape;113;p35"/>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114" name="Google Shape;114;p35"/>
          <p:cNvSpPr txBox="1"/>
          <p:nvPr>
            <p:ph type="title"/>
          </p:nvPr>
        </p:nvSpPr>
        <p:spPr>
          <a:xfrm>
            <a:off x="2083354" y="1743625"/>
            <a:ext cx="7531200" cy="15999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500">
                <a:solidFill>
                  <a:schemeClr val="lt1"/>
                </a:solidFill>
              </a:defRPr>
            </a:lvl1pPr>
            <a:lvl2pPr lvl="1" rtl="0" algn="l">
              <a:lnSpc>
                <a:spcPct val="105000"/>
              </a:lnSpc>
              <a:spcBef>
                <a:spcPts val="0"/>
              </a:spcBef>
              <a:spcAft>
                <a:spcPts val="0"/>
              </a:spcAft>
              <a:buSzPts val="3400"/>
              <a:buNone/>
              <a:defRPr sz="4500">
                <a:solidFill>
                  <a:schemeClr val="lt1"/>
                </a:solidFill>
              </a:defRPr>
            </a:lvl2pPr>
            <a:lvl3pPr lvl="2" rtl="0" algn="l">
              <a:lnSpc>
                <a:spcPct val="105000"/>
              </a:lnSpc>
              <a:spcBef>
                <a:spcPts val="0"/>
              </a:spcBef>
              <a:spcAft>
                <a:spcPts val="0"/>
              </a:spcAft>
              <a:buSzPts val="3400"/>
              <a:buNone/>
              <a:defRPr sz="4500">
                <a:solidFill>
                  <a:schemeClr val="lt1"/>
                </a:solidFill>
              </a:defRPr>
            </a:lvl3pPr>
            <a:lvl4pPr lvl="3" rtl="0" algn="l">
              <a:lnSpc>
                <a:spcPct val="105000"/>
              </a:lnSpc>
              <a:spcBef>
                <a:spcPts val="0"/>
              </a:spcBef>
              <a:spcAft>
                <a:spcPts val="0"/>
              </a:spcAft>
              <a:buSzPts val="3400"/>
              <a:buNone/>
              <a:defRPr sz="4500">
                <a:solidFill>
                  <a:schemeClr val="lt1"/>
                </a:solidFill>
              </a:defRPr>
            </a:lvl4pPr>
            <a:lvl5pPr lvl="4" rtl="0" algn="l">
              <a:lnSpc>
                <a:spcPct val="105000"/>
              </a:lnSpc>
              <a:spcBef>
                <a:spcPts val="0"/>
              </a:spcBef>
              <a:spcAft>
                <a:spcPts val="0"/>
              </a:spcAft>
              <a:buSzPts val="3400"/>
              <a:buNone/>
              <a:defRPr sz="4500">
                <a:solidFill>
                  <a:schemeClr val="lt1"/>
                </a:solidFill>
              </a:defRPr>
            </a:lvl5pPr>
            <a:lvl6pPr lvl="5" rtl="0" algn="l">
              <a:lnSpc>
                <a:spcPct val="105000"/>
              </a:lnSpc>
              <a:spcBef>
                <a:spcPts val="0"/>
              </a:spcBef>
              <a:spcAft>
                <a:spcPts val="0"/>
              </a:spcAft>
              <a:buSzPts val="3400"/>
              <a:buNone/>
              <a:defRPr sz="4500">
                <a:solidFill>
                  <a:schemeClr val="lt1"/>
                </a:solidFill>
              </a:defRPr>
            </a:lvl6pPr>
            <a:lvl7pPr lvl="6" rtl="0" algn="l">
              <a:lnSpc>
                <a:spcPct val="105000"/>
              </a:lnSpc>
              <a:spcBef>
                <a:spcPts val="0"/>
              </a:spcBef>
              <a:spcAft>
                <a:spcPts val="0"/>
              </a:spcAft>
              <a:buSzPts val="3400"/>
              <a:buNone/>
              <a:defRPr sz="4500">
                <a:solidFill>
                  <a:schemeClr val="lt1"/>
                </a:solidFill>
              </a:defRPr>
            </a:lvl7pPr>
            <a:lvl8pPr lvl="7" rtl="0" algn="l">
              <a:lnSpc>
                <a:spcPct val="105000"/>
              </a:lnSpc>
              <a:spcBef>
                <a:spcPts val="0"/>
              </a:spcBef>
              <a:spcAft>
                <a:spcPts val="0"/>
              </a:spcAft>
              <a:buSzPts val="3400"/>
              <a:buNone/>
              <a:defRPr sz="4500">
                <a:solidFill>
                  <a:schemeClr val="lt1"/>
                </a:solidFill>
              </a:defRPr>
            </a:lvl8pPr>
            <a:lvl9pPr lvl="8" rtl="0" algn="l">
              <a:lnSpc>
                <a:spcPct val="105000"/>
              </a:lnSpc>
              <a:spcBef>
                <a:spcPts val="0"/>
              </a:spcBef>
              <a:spcAft>
                <a:spcPts val="0"/>
              </a:spcAft>
              <a:buSzPts val="3400"/>
              <a:buNone/>
              <a:defRPr sz="4500">
                <a:solidFill>
                  <a:schemeClr val="lt1"/>
                </a:solidFill>
              </a:defRPr>
            </a:lvl9pPr>
          </a:lstStyle>
          <a:p/>
        </p:txBody>
      </p:sp>
      <p:sp>
        <p:nvSpPr>
          <p:cNvPr id="115" name="Google Shape;115;p35"/>
          <p:cNvSpPr txBox="1"/>
          <p:nvPr>
            <p:ph idx="2" type="subTitle"/>
          </p:nvPr>
        </p:nvSpPr>
        <p:spPr>
          <a:xfrm>
            <a:off x="2083204" y="4681700"/>
            <a:ext cx="2039700" cy="6054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116" name="Google Shape;116;p35"/>
          <p:cNvSpPr txBox="1"/>
          <p:nvPr>
            <p:ph idx="3" type="subTitle"/>
          </p:nvPr>
        </p:nvSpPr>
        <p:spPr>
          <a:xfrm>
            <a:off x="4470731" y="4681700"/>
            <a:ext cx="2039700" cy="6054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117" name="Google Shape;117;p35"/>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cxnSp>
        <p:nvCxnSpPr>
          <p:cNvPr id="118" name="Google Shape;118;p35"/>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19" name="Google Shape;119;p3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6"/>
          <p:cNvSpPr txBox="1"/>
          <p:nvPr>
            <p:ph idx="1" type="subTitle"/>
          </p:nvPr>
        </p:nvSpPr>
        <p:spPr>
          <a:xfrm>
            <a:off x="2083204" y="3008425"/>
            <a:ext cx="41454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122" name="Google Shape;122;p36"/>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123" name="Google Shape;123;p36"/>
          <p:cNvSpPr txBox="1"/>
          <p:nvPr>
            <p:ph type="title"/>
          </p:nvPr>
        </p:nvSpPr>
        <p:spPr>
          <a:xfrm>
            <a:off x="2083354" y="568625"/>
            <a:ext cx="49035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6800">
                <a:solidFill>
                  <a:schemeClr val="lt1"/>
                </a:solidFill>
              </a:defRPr>
            </a:lvl1pPr>
            <a:lvl2pPr lvl="1" rtl="0" algn="l">
              <a:lnSpc>
                <a:spcPct val="105000"/>
              </a:lnSpc>
              <a:spcBef>
                <a:spcPts val="0"/>
              </a:spcBef>
              <a:spcAft>
                <a:spcPts val="0"/>
              </a:spcAft>
              <a:buSzPts val="3400"/>
              <a:buNone/>
              <a:defRPr sz="6800">
                <a:solidFill>
                  <a:schemeClr val="lt1"/>
                </a:solidFill>
              </a:defRPr>
            </a:lvl2pPr>
            <a:lvl3pPr lvl="2" rtl="0" algn="l">
              <a:lnSpc>
                <a:spcPct val="105000"/>
              </a:lnSpc>
              <a:spcBef>
                <a:spcPts val="0"/>
              </a:spcBef>
              <a:spcAft>
                <a:spcPts val="0"/>
              </a:spcAft>
              <a:buSzPts val="3400"/>
              <a:buNone/>
              <a:defRPr sz="6800">
                <a:solidFill>
                  <a:schemeClr val="lt1"/>
                </a:solidFill>
              </a:defRPr>
            </a:lvl3pPr>
            <a:lvl4pPr lvl="3" rtl="0" algn="l">
              <a:lnSpc>
                <a:spcPct val="105000"/>
              </a:lnSpc>
              <a:spcBef>
                <a:spcPts val="0"/>
              </a:spcBef>
              <a:spcAft>
                <a:spcPts val="0"/>
              </a:spcAft>
              <a:buSzPts val="3400"/>
              <a:buNone/>
              <a:defRPr sz="6800">
                <a:solidFill>
                  <a:schemeClr val="lt1"/>
                </a:solidFill>
              </a:defRPr>
            </a:lvl4pPr>
            <a:lvl5pPr lvl="4" rtl="0" algn="l">
              <a:lnSpc>
                <a:spcPct val="105000"/>
              </a:lnSpc>
              <a:spcBef>
                <a:spcPts val="0"/>
              </a:spcBef>
              <a:spcAft>
                <a:spcPts val="0"/>
              </a:spcAft>
              <a:buSzPts val="3400"/>
              <a:buNone/>
              <a:defRPr sz="6800">
                <a:solidFill>
                  <a:schemeClr val="lt1"/>
                </a:solidFill>
              </a:defRPr>
            </a:lvl5pPr>
            <a:lvl6pPr lvl="5" rtl="0" algn="l">
              <a:lnSpc>
                <a:spcPct val="105000"/>
              </a:lnSpc>
              <a:spcBef>
                <a:spcPts val="0"/>
              </a:spcBef>
              <a:spcAft>
                <a:spcPts val="0"/>
              </a:spcAft>
              <a:buSzPts val="3400"/>
              <a:buNone/>
              <a:defRPr sz="6800">
                <a:solidFill>
                  <a:schemeClr val="lt1"/>
                </a:solidFill>
              </a:defRPr>
            </a:lvl6pPr>
            <a:lvl7pPr lvl="6" rtl="0" algn="l">
              <a:lnSpc>
                <a:spcPct val="105000"/>
              </a:lnSpc>
              <a:spcBef>
                <a:spcPts val="0"/>
              </a:spcBef>
              <a:spcAft>
                <a:spcPts val="0"/>
              </a:spcAft>
              <a:buSzPts val="3400"/>
              <a:buNone/>
              <a:defRPr sz="6800">
                <a:solidFill>
                  <a:schemeClr val="lt1"/>
                </a:solidFill>
              </a:defRPr>
            </a:lvl7pPr>
            <a:lvl8pPr lvl="7" rtl="0" algn="l">
              <a:lnSpc>
                <a:spcPct val="105000"/>
              </a:lnSpc>
              <a:spcBef>
                <a:spcPts val="0"/>
              </a:spcBef>
              <a:spcAft>
                <a:spcPts val="0"/>
              </a:spcAft>
              <a:buSzPts val="3400"/>
              <a:buNone/>
              <a:defRPr sz="6800">
                <a:solidFill>
                  <a:schemeClr val="lt1"/>
                </a:solidFill>
              </a:defRPr>
            </a:lvl8pPr>
            <a:lvl9pPr lvl="8" rtl="0" algn="l">
              <a:lnSpc>
                <a:spcPct val="105000"/>
              </a:lnSpc>
              <a:spcBef>
                <a:spcPts val="0"/>
              </a:spcBef>
              <a:spcAft>
                <a:spcPts val="0"/>
              </a:spcAft>
              <a:buSzPts val="3400"/>
              <a:buNone/>
              <a:defRPr sz="6800">
                <a:solidFill>
                  <a:schemeClr val="lt1"/>
                </a:solidFill>
              </a:defRPr>
            </a:lvl9pPr>
          </a:lstStyle>
          <a:p/>
        </p:txBody>
      </p:sp>
      <p:pic>
        <p:nvPicPr>
          <p:cNvPr id="124" name="Google Shape;124;p36"/>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pic>
        <p:nvPicPr>
          <p:cNvPr id="125" name="Google Shape;125;p36"/>
          <p:cNvPicPr preferRelativeResize="0"/>
          <p:nvPr/>
        </p:nvPicPr>
        <p:blipFill rotWithShape="1">
          <a:blip r:embed="rId4">
            <a:alphaModFix/>
          </a:blip>
          <a:srcRect b="0" l="0" r="0" t="0"/>
          <a:stretch/>
        </p:blipFill>
        <p:spPr>
          <a:xfrm>
            <a:off x="7377958" y="3535984"/>
            <a:ext cx="410263" cy="410263"/>
          </a:xfrm>
          <a:prstGeom prst="rect">
            <a:avLst/>
          </a:prstGeom>
          <a:noFill/>
          <a:ln>
            <a:noFill/>
          </a:ln>
        </p:spPr>
      </p:pic>
      <p:pic>
        <p:nvPicPr>
          <p:cNvPr id="126" name="Google Shape;126;p36"/>
          <p:cNvPicPr preferRelativeResize="0"/>
          <p:nvPr/>
        </p:nvPicPr>
        <p:blipFill rotWithShape="1">
          <a:blip r:embed="rId5">
            <a:alphaModFix/>
          </a:blip>
          <a:srcRect b="0" l="0" r="0" t="0"/>
          <a:stretch/>
        </p:blipFill>
        <p:spPr>
          <a:xfrm>
            <a:off x="7377958" y="2767909"/>
            <a:ext cx="410263" cy="410263"/>
          </a:xfrm>
          <a:prstGeom prst="rect">
            <a:avLst/>
          </a:prstGeom>
          <a:noFill/>
          <a:ln>
            <a:noFill/>
          </a:ln>
        </p:spPr>
      </p:pic>
      <p:pic>
        <p:nvPicPr>
          <p:cNvPr id="127" name="Google Shape;127;p36"/>
          <p:cNvPicPr preferRelativeResize="0"/>
          <p:nvPr/>
        </p:nvPicPr>
        <p:blipFill rotWithShape="1">
          <a:blip r:embed="rId6">
            <a:alphaModFix/>
          </a:blip>
          <a:srcRect b="0" l="0" r="0" t="0"/>
          <a:stretch/>
        </p:blipFill>
        <p:spPr>
          <a:xfrm>
            <a:off x="7377958" y="1999834"/>
            <a:ext cx="410263" cy="410263"/>
          </a:xfrm>
          <a:prstGeom prst="rect">
            <a:avLst/>
          </a:prstGeom>
          <a:noFill/>
          <a:ln>
            <a:noFill/>
          </a:ln>
        </p:spPr>
      </p:pic>
      <p:pic>
        <p:nvPicPr>
          <p:cNvPr id="128" name="Google Shape;128;p36"/>
          <p:cNvPicPr preferRelativeResize="0"/>
          <p:nvPr/>
        </p:nvPicPr>
        <p:blipFill rotWithShape="1">
          <a:blip r:embed="rId7">
            <a:alphaModFix/>
          </a:blip>
          <a:srcRect b="0" l="0" r="0" t="0"/>
          <a:stretch/>
        </p:blipFill>
        <p:spPr>
          <a:xfrm>
            <a:off x="7377958" y="4304059"/>
            <a:ext cx="410263" cy="410263"/>
          </a:xfrm>
          <a:prstGeom prst="rect">
            <a:avLst/>
          </a:prstGeom>
          <a:noFill/>
          <a:ln>
            <a:noFill/>
          </a:ln>
        </p:spPr>
      </p:pic>
      <p:sp>
        <p:nvSpPr>
          <p:cNvPr id="129" name="Google Shape;129;p36"/>
          <p:cNvSpPr txBox="1"/>
          <p:nvPr/>
        </p:nvSpPr>
        <p:spPr>
          <a:xfrm>
            <a:off x="7958480" y="199982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linkedin.com/company/red-hat</a:t>
            </a:r>
            <a:endParaRPr b="0" i="0" sz="1400" u="none" cap="none" strike="noStrike">
              <a:solidFill>
                <a:schemeClr val="lt1"/>
              </a:solidFill>
              <a:latin typeface="Overpass Light"/>
              <a:ea typeface="Overpass Light"/>
              <a:cs typeface="Overpass Light"/>
              <a:sym typeface="Overpass Light"/>
            </a:endParaRPr>
          </a:p>
        </p:txBody>
      </p:sp>
      <p:sp>
        <p:nvSpPr>
          <p:cNvPr id="130" name="Google Shape;130;p36"/>
          <p:cNvSpPr txBox="1"/>
          <p:nvPr/>
        </p:nvSpPr>
        <p:spPr>
          <a:xfrm>
            <a:off x="7958480" y="276787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youtube.com/user/RedHatVideos</a:t>
            </a:r>
            <a:endParaRPr b="0" i="0" sz="1400" u="none" cap="none" strike="noStrike">
              <a:solidFill>
                <a:schemeClr val="lt1"/>
              </a:solidFill>
              <a:latin typeface="Overpass Light"/>
              <a:ea typeface="Overpass Light"/>
              <a:cs typeface="Overpass Light"/>
              <a:sym typeface="Overpass Light"/>
            </a:endParaRPr>
          </a:p>
        </p:txBody>
      </p:sp>
      <p:sp>
        <p:nvSpPr>
          <p:cNvPr id="131" name="Google Shape;131;p36"/>
          <p:cNvSpPr txBox="1"/>
          <p:nvPr/>
        </p:nvSpPr>
        <p:spPr>
          <a:xfrm>
            <a:off x="7958480" y="353592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facebook.com/redhatinc</a:t>
            </a:r>
            <a:endParaRPr b="0" i="0" sz="1400" u="none" cap="none" strike="noStrike">
              <a:solidFill>
                <a:schemeClr val="lt1"/>
              </a:solidFill>
              <a:latin typeface="Overpass Light"/>
              <a:ea typeface="Overpass Light"/>
              <a:cs typeface="Overpass Light"/>
              <a:sym typeface="Overpass Light"/>
            </a:endParaRPr>
          </a:p>
        </p:txBody>
      </p:sp>
      <p:sp>
        <p:nvSpPr>
          <p:cNvPr id="132" name="Google Shape;132;p36"/>
          <p:cNvSpPr txBox="1"/>
          <p:nvPr/>
        </p:nvSpPr>
        <p:spPr>
          <a:xfrm>
            <a:off x="7958480" y="430397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twitter.com/RedHat</a:t>
            </a:r>
            <a:endParaRPr b="0" i="0" sz="1400" u="none" cap="none" strike="noStrike">
              <a:solidFill>
                <a:schemeClr val="lt1"/>
              </a:solidFill>
              <a:latin typeface="Overpass Light"/>
              <a:ea typeface="Overpass Light"/>
              <a:cs typeface="Overpass Light"/>
              <a:sym typeface="Overpass Light"/>
            </a:endParaRPr>
          </a:p>
        </p:txBody>
      </p:sp>
      <p:cxnSp>
        <p:nvCxnSpPr>
          <p:cNvPr id="133" name="Google Shape;133;p36"/>
          <p:cNvCxnSpPr/>
          <p:nvPr/>
        </p:nvCxnSpPr>
        <p:spPr>
          <a:xfrm rot="10800000">
            <a:off x="447663"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134" name="Google Shape;134;p36"/>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35" name="Google Shape;135;p3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idx="1" type="subTitle"/>
          </p:nvPr>
        </p:nvSpPr>
        <p:spPr>
          <a:xfrm>
            <a:off x="2083204" y="3521825"/>
            <a:ext cx="75312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2300"/>
              <a:buNone/>
              <a:defRPr sz="2300">
                <a:solidFill>
                  <a:srgbClr val="EBEBEB"/>
                </a:solidFill>
              </a:defRPr>
            </a:lvl1pPr>
            <a:lvl2pPr lvl="1" rtl="0" algn="l">
              <a:lnSpc>
                <a:spcPct val="100000"/>
              </a:lnSpc>
              <a:spcBef>
                <a:spcPts val="0"/>
              </a:spcBef>
              <a:spcAft>
                <a:spcPts val="0"/>
              </a:spcAft>
              <a:buClr>
                <a:srgbClr val="EBEBEB"/>
              </a:buClr>
              <a:buSzPts val="2300"/>
              <a:buNone/>
              <a:defRPr sz="2300">
                <a:solidFill>
                  <a:srgbClr val="EBEBEB"/>
                </a:solidFill>
              </a:defRPr>
            </a:lvl2pPr>
            <a:lvl3pPr lvl="2" rtl="0" algn="l">
              <a:lnSpc>
                <a:spcPct val="100000"/>
              </a:lnSpc>
              <a:spcBef>
                <a:spcPts val="0"/>
              </a:spcBef>
              <a:spcAft>
                <a:spcPts val="0"/>
              </a:spcAft>
              <a:buClr>
                <a:srgbClr val="EBEBEB"/>
              </a:buClr>
              <a:buSzPts val="2300"/>
              <a:buNone/>
              <a:defRPr sz="2300">
                <a:solidFill>
                  <a:srgbClr val="EBEBEB"/>
                </a:solidFill>
              </a:defRPr>
            </a:lvl3pPr>
            <a:lvl4pPr lvl="3" rtl="0" algn="l">
              <a:lnSpc>
                <a:spcPct val="100000"/>
              </a:lnSpc>
              <a:spcBef>
                <a:spcPts val="0"/>
              </a:spcBef>
              <a:spcAft>
                <a:spcPts val="0"/>
              </a:spcAft>
              <a:buClr>
                <a:srgbClr val="EBEBEB"/>
              </a:buClr>
              <a:buSzPts val="2300"/>
              <a:buNone/>
              <a:defRPr sz="2300">
                <a:solidFill>
                  <a:srgbClr val="EBEBEB"/>
                </a:solidFill>
              </a:defRPr>
            </a:lvl4pPr>
            <a:lvl5pPr lvl="4" rtl="0" algn="l">
              <a:lnSpc>
                <a:spcPct val="100000"/>
              </a:lnSpc>
              <a:spcBef>
                <a:spcPts val="0"/>
              </a:spcBef>
              <a:spcAft>
                <a:spcPts val="0"/>
              </a:spcAft>
              <a:buClr>
                <a:srgbClr val="EBEBEB"/>
              </a:buClr>
              <a:buSzPts val="2300"/>
              <a:buNone/>
              <a:defRPr sz="2300">
                <a:solidFill>
                  <a:srgbClr val="EBEBEB"/>
                </a:solidFill>
              </a:defRPr>
            </a:lvl5pPr>
            <a:lvl6pPr lvl="5" rtl="0" algn="l">
              <a:lnSpc>
                <a:spcPct val="100000"/>
              </a:lnSpc>
              <a:spcBef>
                <a:spcPts val="0"/>
              </a:spcBef>
              <a:spcAft>
                <a:spcPts val="0"/>
              </a:spcAft>
              <a:buClr>
                <a:srgbClr val="EBEBEB"/>
              </a:buClr>
              <a:buSzPts val="2300"/>
              <a:buNone/>
              <a:defRPr sz="2300">
                <a:solidFill>
                  <a:srgbClr val="EBEBEB"/>
                </a:solidFill>
              </a:defRPr>
            </a:lvl6pPr>
            <a:lvl7pPr lvl="6" rtl="0" algn="l">
              <a:lnSpc>
                <a:spcPct val="100000"/>
              </a:lnSpc>
              <a:spcBef>
                <a:spcPts val="0"/>
              </a:spcBef>
              <a:spcAft>
                <a:spcPts val="0"/>
              </a:spcAft>
              <a:buClr>
                <a:srgbClr val="EBEBEB"/>
              </a:buClr>
              <a:buSzPts val="2300"/>
              <a:buNone/>
              <a:defRPr sz="2300">
                <a:solidFill>
                  <a:srgbClr val="EBEBEB"/>
                </a:solidFill>
              </a:defRPr>
            </a:lvl7pPr>
            <a:lvl8pPr lvl="7" rtl="0" algn="l">
              <a:lnSpc>
                <a:spcPct val="100000"/>
              </a:lnSpc>
              <a:spcBef>
                <a:spcPts val="0"/>
              </a:spcBef>
              <a:spcAft>
                <a:spcPts val="0"/>
              </a:spcAft>
              <a:buClr>
                <a:srgbClr val="EBEBEB"/>
              </a:buClr>
              <a:buSzPts val="2300"/>
              <a:buNone/>
              <a:defRPr sz="2300">
                <a:solidFill>
                  <a:srgbClr val="EBEBEB"/>
                </a:solidFill>
              </a:defRPr>
            </a:lvl8pPr>
            <a:lvl9pPr lvl="8" rtl="0" algn="l">
              <a:lnSpc>
                <a:spcPct val="100000"/>
              </a:lnSpc>
              <a:spcBef>
                <a:spcPts val="0"/>
              </a:spcBef>
              <a:spcAft>
                <a:spcPts val="0"/>
              </a:spcAft>
              <a:buClr>
                <a:srgbClr val="EBEBEB"/>
              </a:buClr>
              <a:buSzPts val="2300"/>
              <a:buNone/>
              <a:defRPr sz="2300">
                <a:solidFill>
                  <a:srgbClr val="EBEBEB"/>
                </a:solidFill>
              </a:defRPr>
            </a:lvl9pPr>
          </a:lstStyle>
          <a:p/>
        </p:txBody>
      </p:sp>
      <p:sp>
        <p:nvSpPr>
          <p:cNvPr id="138" name="Google Shape;138;p37"/>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139" name="Google Shape;139;p37"/>
          <p:cNvSpPr txBox="1"/>
          <p:nvPr>
            <p:ph type="title"/>
          </p:nvPr>
        </p:nvSpPr>
        <p:spPr>
          <a:xfrm>
            <a:off x="2083354" y="1743625"/>
            <a:ext cx="7531200" cy="15999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500">
                <a:solidFill>
                  <a:srgbClr val="EBEBEB"/>
                </a:solidFill>
              </a:defRPr>
            </a:lvl1pPr>
            <a:lvl2pPr lvl="1" rtl="0" algn="l">
              <a:lnSpc>
                <a:spcPct val="105000"/>
              </a:lnSpc>
              <a:spcBef>
                <a:spcPts val="0"/>
              </a:spcBef>
              <a:spcAft>
                <a:spcPts val="0"/>
              </a:spcAft>
              <a:buSzPts val="3400"/>
              <a:buNone/>
              <a:defRPr sz="4500">
                <a:solidFill>
                  <a:srgbClr val="EBEBEB"/>
                </a:solidFill>
              </a:defRPr>
            </a:lvl2pPr>
            <a:lvl3pPr lvl="2" rtl="0" algn="l">
              <a:lnSpc>
                <a:spcPct val="105000"/>
              </a:lnSpc>
              <a:spcBef>
                <a:spcPts val="0"/>
              </a:spcBef>
              <a:spcAft>
                <a:spcPts val="0"/>
              </a:spcAft>
              <a:buSzPts val="3400"/>
              <a:buNone/>
              <a:defRPr sz="4500">
                <a:solidFill>
                  <a:srgbClr val="EBEBEB"/>
                </a:solidFill>
              </a:defRPr>
            </a:lvl3pPr>
            <a:lvl4pPr lvl="3" rtl="0" algn="l">
              <a:lnSpc>
                <a:spcPct val="105000"/>
              </a:lnSpc>
              <a:spcBef>
                <a:spcPts val="0"/>
              </a:spcBef>
              <a:spcAft>
                <a:spcPts val="0"/>
              </a:spcAft>
              <a:buSzPts val="3400"/>
              <a:buNone/>
              <a:defRPr sz="4500">
                <a:solidFill>
                  <a:srgbClr val="EBEBEB"/>
                </a:solidFill>
              </a:defRPr>
            </a:lvl4pPr>
            <a:lvl5pPr lvl="4" rtl="0" algn="l">
              <a:lnSpc>
                <a:spcPct val="105000"/>
              </a:lnSpc>
              <a:spcBef>
                <a:spcPts val="0"/>
              </a:spcBef>
              <a:spcAft>
                <a:spcPts val="0"/>
              </a:spcAft>
              <a:buSzPts val="3400"/>
              <a:buNone/>
              <a:defRPr sz="4500">
                <a:solidFill>
                  <a:srgbClr val="EBEBEB"/>
                </a:solidFill>
              </a:defRPr>
            </a:lvl5pPr>
            <a:lvl6pPr lvl="5" rtl="0" algn="l">
              <a:lnSpc>
                <a:spcPct val="105000"/>
              </a:lnSpc>
              <a:spcBef>
                <a:spcPts val="0"/>
              </a:spcBef>
              <a:spcAft>
                <a:spcPts val="0"/>
              </a:spcAft>
              <a:buSzPts val="3400"/>
              <a:buNone/>
              <a:defRPr sz="4500">
                <a:solidFill>
                  <a:srgbClr val="EBEBEB"/>
                </a:solidFill>
              </a:defRPr>
            </a:lvl6pPr>
            <a:lvl7pPr lvl="6" rtl="0" algn="l">
              <a:lnSpc>
                <a:spcPct val="105000"/>
              </a:lnSpc>
              <a:spcBef>
                <a:spcPts val="0"/>
              </a:spcBef>
              <a:spcAft>
                <a:spcPts val="0"/>
              </a:spcAft>
              <a:buSzPts val="3400"/>
              <a:buNone/>
              <a:defRPr sz="4500">
                <a:solidFill>
                  <a:srgbClr val="EBEBEB"/>
                </a:solidFill>
              </a:defRPr>
            </a:lvl7pPr>
            <a:lvl8pPr lvl="7" rtl="0" algn="l">
              <a:lnSpc>
                <a:spcPct val="105000"/>
              </a:lnSpc>
              <a:spcBef>
                <a:spcPts val="0"/>
              </a:spcBef>
              <a:spcAft>
                <a:spcPts val="0"/>
              </a:spcAft>
              <a:buSzPts val="3400"/>
              <a:buNone/>
              <a:defRPr sz="4500">
                <a:solidFill>
                  <a:srgbClr val="EBEBEB"/>
                </a:solidFill>
              </a:defRPr>
            </a:lvl8pPr>
            <a:lvl9pPr lvl="8" rtl="0" algn="l">
              <a:lnSpc>
                <a:spcPct val="105000"/>
              </a:lnSpc>
              <a:spcBef>
                <a:spcPts val="0"/>
              </a:spcBef>
              <a:spcAft>
                <a:spcPts val="0"/>
              </a:spcAft>
              <a:buSzPts val="3400"/>
              <a:buNone/>
              <a:defRPr sz="4500">
                <a:solidFill>
                  <a:srgbClr val="EBEBEB"/>
                </a:solidFill>
              </a:defRPr>
            </a:lvl9pPr>
          </a:lstStyle>
          <a:p/>
        </p:txBody>
      </p:sp>
      <p:sp>
        <p:nvSpPr>
          <p:cNvPr id="140" name="Google Shape;140;p37"/>
          <p:cNvSpPr txBox="1"/>
          <p:nvPr>
            <p:ph idx="2" type="subTitle"/>
          </p:nvPr>
        </p:nvSpPr>
        <p:spPr>
          <a:xfrm>
            <a:off x="2083204" y="4681700"/>
            <a:ext cx="2039700" cy="6054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sp>
        <p:nvSpPr>
          <p:cNvPr id="141" name="Google Shape;141;p37"/>
          <p:cNvSpPr txBox="1"/>
          <p:nvPr>
            <p:ph idx="3" type="subTitle"/>
          </p:nvPr>
        </p:nvSpPr>
        <p:spPr>
          <a:xfrm>
            <a:off x="4470731" y="4681700"/>
            <a:ext cx="2039700" cy="6054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pic>
        <p:nvPicPr>
          <p:cNvPr id="142" name="Google Shape;142;p37"/>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cxnSp>
        <p:nvCxnSpPr>
          <p:cNvPr id="143" name="Google Shape;143;p37"/>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44" name="Google Shape;144;p3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8"/>
          <p:cNvSpPr txBox="1"/>
          <p:nvPr>
            <p:ph idx="1" type="subTitle"/>
          </p:nvPr>
        </p:nvSpPr>
        <p:spPr>
          <a:xfrm>
            <a:off x="2083204" y="3008425"/>
            <a:ext cx="41454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147" name="Google Shape;147;p38"/>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148" name="Google Shape;148;p38"/>
          <p:cNvSpPr txBox="1"/>
          <p:nvPr>
            <p:ph type="title"/>
          </p:nvPr>
        </p:nvSpPr>
        <p:spPr>
          <a:xfrm>
            <a:off x="2083354" y="568625"/>
            <a:ext cx="49035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6800">
                <a:solidFill>
                  <a:srgbClr val="EBEBEB"/>
                </a:solidFill>
              </a:defRPr>
            </a:lvl1pPr>
            <a:lvl2pPr lvl="1" rtl="0" algn="l">
              <a:lnSpc>
                <a:spcPct val="105000"/>
              </a:lnSpc>
              <a:spcBef>
                <a:spcPts val="0"/>
              </a:spcBef>
              <a:spcAft>
                <a:spcPts val="0"/>
              </a:spcAft>
              <a:buSzPts val="3400"/>
              <a:buNone/>
              <a:defRPr sz="6800">
                <a:solidFill>
                  <a:srgbClr val="EBEBEB"/>
                </a:solidFill>
              </a:defRPr>
            </a:lvl2pPr>
            <a:lvl3pPr lvl="2" rtl="0" algn="l">
              <a:lnSpc>
                <a:spcPct val="105000"/>
              </a:lnSpc>
              <a:spcBef>
                <a:spcPts val="0"/>
              </a:spcBef>
              <a:spcAft>
                <a:spcPts val="0"/>
              </a:spcAft>
              <a:buSzPts val="3400"/>
              <a:buNone/>
              <a:defRPr sz="6800">
                <a:solidFill>
                  <a:srgbClr val="EBEBEB"/>
                </a:solidFill>
              </a:defRPr>
            </a:lvl3pPr>
            <a:lvl4pPr lvl="3" rtl="0" algn="l">
              <a:lnSpc>
                <a:spcPct val="105000"/>
              </a:lnSpc>
              <a:spcBef>
                <a:spcPts val="0"/>
              </a:spcBef>
              <a:spcAft>
                <a:spcPts val="0"/>
              </a:spcAft>
              <a:buSzPts val="3400"/>
              <a:buNone/>
              <a:defRPr sz="6800">
                <a:solidFill>
                  <a:srgbClr val="EBEBEB"/>
                </a:solidFill>
              </a:defRPr>
            </a:lvl4pPr>
            <a:lvl5pPr lvl="4" rtl="0" algn="l">
              <a:lnSpc>
                <a:spcPct val="105000"/>
              </a:lnSpc>
              <a:spcBef>
                <a:spcPts val="0"/>
              </a:spcBef>
              <a:spcAft>
                <a:spcPts val="0"/>
              </a:spcAft>
              <a:buSzPts val="3400"/>
              <a:buNone/>
              <a:defRPr sz="6800">
                <a:solidFill>
                  <a:srgbClr val="EBEBEB"/>
                </a:solidFill>
              </a:defRPr>
            </a:lvl5pPr>
            <a:lvl6pPr lvl="5" rtl="0" algn="l">
              <a:lnSpc>
                <a:spcPct val="105000"/>
              </a:lnSpc>
              <a:spcBef>
                <a:spcPts val="0"/>
              </a:spcBef>
              <a:spcAft>
                <a:spcPts val="0"/>
              </a:spcAft>
              <a:buSzPts val="3400"/>
              <a:buNone/>
              <a:defRPr sz="6800">
                <a:solidFill>
                  <a:srgbClr val="EBEBEB"/>
                </a:solidFill>
              </a:defRPr>
            </a:lvl6pPr>
            <a:lvl7pPr lvl="6" rtl="0" algn="l">
              <a:lnSpc>
                <a:spcPct val="105000"/>
              </a:lnSpc>
              <a:spcBef>
                <a:spcPts val="0"/>
              </a:spcBef>
              <a:spcAft>
                <a:spcPts val="0"/>
              </a:spcAft>
              <a:buSzPts val="3400"/>
              <a:buNone/>
              <a:defRPr sz="6800">
                <a:solidFill>
                  <a:srgbClr val="EBEBEB"/>
                </a:solidFill>
              </a:defRPr>
            </a:lvl7pPr>
            <a:lvl8pPr lvl="7" rtl="0" algn="l">
              <a:lnSpc>
                <a:spcPct val="105000"/>
              </a:lnSpc>
              <a:spcBef>
                <a:spcPts val="0"/>
              </a:spcBef>
              <a:spcAft>
                <a:spcPts val="0"/>
              </a:spcAft>
              <a:buSzPts val="3400"/>
              <a:buNone/>
              <a:defRPr sz="6800">
                <a:solidFill>
                  <a:srgbClr val="EBEBEB"/>
                </a:solidFill>
              </a:defRPr>
            </a:lvl8pPr>
            <a:lvl9pPr lvl="8" rtl="0" algn="l">
              <a:lnSpc>
                <a:spcPct val="105000"/>
              </a:lnSpc>
              <a:spcBef>
                <a:spcPts val="0"/>
              </a:spcBef>
              <a:spcAft>
                <a:spcPts val="0"/>
              </a:spcAft>
              <a:buSzPts val="3400"/>
              <a:buNone/>
              <a:defRPr sz="6800">
                <a:solidFill>
                  <a:srgbClr val="EBEBEB"/>
                </a:solidFill>
              </a:defRPr>
            </a:lvl9pPr>
          </a:lstStyle>
          <a:p/>
        </p:txBody>
      </p:sp>
      <p:pic>
        <p:nvPicPr>
          <p:cNvPr id="149" name="Google Shape;149;p38"/>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sp>
        <p:nvSpPr>
          <p:cNvPr id="150" name="Google Shape;150;p38"/>
          <p:cNvSpPr txBox="1"/>
          <p:nvPr/>
        </p:nvSpPr>
        <p:spPr>
          <a:xfrm>
            <a:off x="7958480" y="135572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linkedin.com/company/red-hat</a:t>
            </a:r>
            <a:endParaRPr b="0" i="0" sz="1400" u="none" cap="none" strike="noStrike">
              <a:solidFill>
                <a:srgbClr val="EBEBEB"/>
              </a:solidFill>
              <a:latin typeface="Overpass Light"/>
              <a:ea typeface="Overpass Light"/>
              <a:cs typeface="Overpass Light"/>
              <a:sym typeface="Overpass Light"/>
            </a:endParaRPr>
          </a:p>
        </p:txBody>
      </p:sp>
      <p:sp>
        <p:nvSpPr>
          <p:cNvPr id="151" name="Google Shape;151;p38"/>
          <p:cNvSpPr txBox="1"/>
          <p:nvPr/>
        </p:nvSpPr>
        <p:spPr>
          <a:xfrm>
            <a:off x="7958480" y="212377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youtube.com/user/RedHatVideos</a:t>
            </a:r>
            <a:endParaRPr b="0" i="0" sz="1400" u="none" cap="none" strike="noStrike">
              <a:solidFill>
                <a:srgbClr val="EBEBEB"/>
              </a:solidFill>
              <a:latin typeface="Overpass Light"/>
              <a:ea typeface="Overpass Light"/>
              <a:cs typeface="Overpass Light"/>
              <a:sym typeface="Overpass Light"/>
            </a:endParaRPr>
          </a:p>
        </p:txBody>
      </p:sp>
      <p:sp>
        <p:nvSpPr>
          <p:cNvPr id="152" name="Google Shape;152;p38"/>
          <p:cNvSpPr txBox="1"/>
          <p:nvPr/>
        </p:nvSpPr>
        <p:spPr>
          <a:xfrm>
            <a:off x="7958480" y="289182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facebook.com/</a:t>
            </a:r>
            <a:r>
              <a:rPr lang="en">
                <a:solidFill>
                  <a:srgbClr val="EBEBEB"/>
                </a:solidFill>
                <a:latin typeface="Overpass Light"/>
                <a:ea typeface="Overpass Light"/>
                <a:cs typeface="Overpass Light"/>
                <a:sym typeface="Overpass Light"/>
              </a:rPr>
              <a:t>ansibleautomation</a:t>
            </a:r>
            <a:endParaRPr b="0" i="0" sz="1400" u="none" cap="none" strike="noStrike">
              <a:solidFill>
                <a:srgbClr val="EBEBEB"/>
              </a:solidFill>
              <a:latin typeface="Overpass Light"/>
              <a:ea typeface="Overpass Light"/>
              <a:cs typeface="Overpass Light"/>
              <a:sym typeface="Overpass Light"/>
            </a:endParaRPr>
          </a:p>
        </p:txBody>
      </p:sp>
      <p:sp>
        <p:nvSpPr>
          <p:cNvPr id="153" name="Google Shape;153;p38"/>
          <p:cNvSpPr txBox="1"/>
          <p:nvPr/>
        </p:nvSpPr>
        <p:spPr>
          <a:xfrm>
            <a:off x="7958480" y="365987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twitter.com/</a:t>
            </a:r>
            <a:r>
              <a:rPr lang="en">
                <a:solidFill>
                  <a:srgbClr val="EBEBEB"/>
                </a:solidFill>
                <a:latin typeface="Overpass Light"/>
                <a:ea typeface="Overpass Light"/>
                <a:cs typeface="Overpass Light"/>
                <a:sym typeface="Overpass Light"/>
              </a:rPr>
              <a:t>ansible</a:t>
            </a:r>
            <a:endParaRPr b="0" i="0" sz="1400" u="none" cap="none" strike="noStrike">
              <a:solidFill>
                <a:srgbClr val="EBEBEB"/>
              </a:solidFill>
              <a:latin typeface="Overpass Light"/>
              <a:ea typeface="Overpass Light"/>
              <a:cs typeface="Overpass Light"/>
              <a:sym typeface="Overpass Light"/>
            </a:endParaRPr>
          </a:p>
        </p:txBody>
      </p:sp>
      <p:cxnSp>
        <p:nvCxnSpPr>
          <p:cNvPr id="154" name="Google Shape;154;p38"/>
          <p:cNvCxnSpPr/>
          <p:nvPr/>
        </p:nvCxnSpPr>
        <p:spPr>
          <a:xfrm rot="10800000">
            <a:off x="447663" y="50"/>
            <a:ext cx="0" cy="2282700"/>
          </a:xfrm>
          <a:prstGeom prst="straightConnector1">
            <a:avLst/>
          </a:prstGeom>
          <a:noFill/>
          <a:ln cap="flat" cmpd="sng" w="9525">
            <a:solidFill>
              <a:srgbClr val="EE0000"/>
            </a:solidFill>
            <a:prstDash val="solid"/>
            <a:round/>
            <a:headEnd len="sm" w="sm" type="none"/>
            <a:tailEnd len="sm" w="sm" type="none"/>
          </a:ln>
        </p:spPr>
      </p:cxnSp>
      <p:pic>
        <p:nvPicPr>
          <p:cNvPr id="155" name="Google Shape;155;p38"/>
          <p:cNvPicPr preferRelativeResize="0"/>
          <p:nvPr/>
        </p:nvPicPr>
        <p:blipFill rotWithShape="1">
          <a:blip r:embed="rId4">
            <a:alphaModFix/>
          </a:blip>
          <a:srcRect b="0" l="0" r="0" t="0"/>
          <a:stretch/>
        </p:blipFill>
        <p:spPr>
          <a:xfrm>
            <a:off x="7319443" y="1238517"/>
            <a:ext cx="522347" cy="522347"/>
          </a:xfrm>
          <a:prstGeom prst="rect">
            <a:avLst/>
          </a:prstGeom>
          <a:noFill/>
          <a:ln>
            <a:noFill/>
          </a:ln>
        </p:spPr>
      </p:pic>
      <p:pic>
        <p:nvPicPr>
          <p:cNvPr id="156" name="Google Shape;156;p38"/>
          <p:cNvPicPr preferRelativeResize="0"/>
          <p:nvPr/>
        </p:nvPicPr>
        <p:blipFill rotWithShape="1">
          <a:blip r:embed="rId5">
            <a:alphaModFix/>
          </a:blip>
          <a:srcRect b="0" l="0" r="0" t="0"/>
          <a:stretch/>
        </p:blipFill>
        <p:spPr>
          <a:xfrm>
            <a:off x="7319443" y="2760373"/>
            <a:ext cx="522347" cy="522347"/>
          </a:xfrm>
          <a:prstGeom prst="rect">
            <a:avLst/>
          </a:prstGeom>
          <a:noFill/>
          <a:ln>
            <a:noFill/>
          </a:ln>
        </p:spPr>
      </p:pic>
      <p:pic>
        <p:nvPicPr>
          <p:cNvPr id="157" name="Google Shape;157;p38"/>
          <p:cNvPicPr preferRelativeResize="0"/>
          <p:nvPr/>
        </p:nvPicPr>
        <p:blipFill rotWithShape="1">
          <a:blip r:embed="rId6">
            <a:alphaModFix/>
          </a:blip>
          <a:srcRect b="0" l="0" r="0" t="0"/>
          <a:stretch/>
        </p:blipFill>
        <p:spPr>
          <a:xfrm>
            <a:off x="7319443" y="2061517"/>
            <a:ext cx="522347" cy="522347"/>
          </a:xfrm>
          <a:prstGeom prst="rect">
            <a:avLst/>
          </a:prstGeom>
          <a:noFill/>
          <a:ln>
            <a:noFill/>
          </a:ln>
        </p:spPr>
      </p:pic>
      <p:pic>
        <p:nvPicPr>
          <p:cNvPr id="158" name="Google Shape;158;p38"/>
          <p:cNvPicPr preferRelativeResize="0"/>
          <p:nvPr/>
        </p:nvPicPr>
        <p:blipFill rotWithShape="1">
          <a:blip r:embed="rId7">
            <a:alphaModFix/>
          </a:blip>
          <a:srcRect b="0" l="0" r="0" t="0"/>
          <a:stretch/>
        </p:blipFill>
        <p:spPr>
          <a:xfrm>
            <a:off x="7319443" y="3569933"/>
            <a:ext cx="522347" cy="522347"/>
          </a:xfrm>
          <a:prstGeom prst="rect">
            <a:avLst/>
          </a:prstGeom>
          <a:noFill/>
          <a:ln>
            <a:noFill/>
          </a:ln>
        </p:spPr>
      </p:pic>
      <p:cxnSp>
        <p:nvCxnSpPr>
          <p:cNvPr id="159" name="Google Shape;159;p38"/>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60" name="Google Shape;160;p3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1" name="Google Shape;161;p38"/>
          <p:cNvPicPr preferRelativeResize="0"/>
          <p:nvPr/>
        </p:nvPicPr>
        <p:blipFill>
          <a:blip r:embed="rId8">
            <a:alphaModFix/>
          </a:blip>
          <a:stretch>
            <a:fillRect/>
          </a:stretch>
        </p:blipFill>
        <p:spPr>
          <a:xfrm>
            <a:off x="7412902" y="4282250"/>
            <a:ext cx="335424" cy="335424"/>
          </a:xfrm>
          <a:prstGeom prst="rect">
            <a:avLst/>
          </a:prstGeom>
          <a:noFill/>
          <a:ln>
            <a:noFill/>
          </a:ln>
        </p:spPr>
      </p:pic>
      <p:sp>
        <p:nvSpPr>
          <p:cNvPr id="162" name="Google Shape;162;p38"/>
          <p:cNvSpPr txBox="1"/>
          <p:nvPr/>
        </p:nvSpPr>
        <p:spPr>
          <a:xfrm>
            <a:off x="7958480" y="4222000"/>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EBEBEB"/>
                </a:solidFill>
                <a:latin typeface="Overpass Light"/>
                <a:ea typeface="Overpass Light"/>
                <a:cs typeface="Overpass Light"/>
                <a:sym typeface="Overpass Light"/>
              </a:rPr>
              <a:t>github.com</a:t>
            </a:r>
            <a:r>
              <a:rPr b="0" i="0" lang="en" sz="1400" u="none" cap="none" strike="noStrike">
                <a:solidFill>
                  <a:srgbClr val="EBEBEB"/>
                </a:solidFill>
                <a:latin typeface="Overpass Light"/>
                <a:ea typeface="Overpass Light"/>
                <a:cs typeface="Overpass Light"/>
                <a:sym typeface="Overpass Light"/>
              </a:rPr>
              <a:t>/</a:t>
            </a:r>
            <a:r>
              <a:rPr lang="en">
                <a:solidFill>
                  <a:srgbClr val="EBEBEB"/>
                </a:solidFill>
                <a:latin typeface="Overpass Light"/>
                <a:ea typeface="Overpass Light"/>
                <a:cs typeface="Overpass Light"/>
                <a:sym typeface="Overpass Light"/>
              </a:rPr>
              <a:t>ansible</a:t>
            </a:r>
            <a:endParaRPr b="0" i="0" sz="1400" u="none" cap="none" strike="noStrike">
              <a:solidFill>
                <a:srgbClr val="EBEBEB"/>
              </a:solidFill>
              <a:latin typeface="Overpass Light"/>
              <a:ea typeface="Overpass Light"/>
              <a:cs typeface="Overpass Light"/>
              <a:sym typeface="Overpass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9"/>
          <p:cNvSpPr txBox="1"/>
          <p:nvPr>
            <p:ph type="title"/>
          </p:nvPr>
        </p:nvSpPr>
        <p:spPr>
          <a:xfrm>
            <a:off x="447663" y="1084561"/>
            <a:ext cx="6823500" cy="2105400"/>
          </a:xfrm>
          <a:prstGeom prst="rect">
            <a:avLst/>
          </a:prstGeom>
          <a:noFill/>
          <a:ln>
            <a:noFill/>
          </a:ln>
        </p:spPr>
        <p:txBody>
          <a:bodyPr anchorCtr="0" anchor="t" bIns="88375" lIns="424275" spcFirstLastPara="1" rIns="88375" wrap="square" tIns="88375">
            <a:noAutofit/>
          </a:bodyPr>
          <a:lstStyle>
            <a:lvl1pPr lvl="0"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5800">
                <a:solidFill>
                  <a:srgbClr val="EE0000"/>
                </a:solidFill>
                <a:latin typeface="Overpass"/>
                <a:ea typeface="Overpass"/>
                <a:cs typeface="Overpass"/>
                <a:sym typeface="Overpass"/>
              </a:defRPr>
            </a:lvl9pPr>
          </a:lstStyle>
          <a:p/>
        </p:txBody>
      </p:sp>
      <p:cxnSp>
        <p:nvCxnSpPr>
          <p:cNvPr id="165" name="Google Shape;165;p39"/>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66" name="Google Shape;166;p3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67" name="Google Shape;167;p39"/>
          <p:cNvCxnSpPr/>
          <p:nvPr/>
        </p:nvCxnSpPr>
        <p:spPr>
          <a:xfrm rot="10800000">
            <a:off x="447663" y="400"/>
            <a:ext cx="0" cy="886200"/>
          </a:xfrm>
          <a:prstGeom prst="straightConnector1">
            <a:avLst/>
          </a:prstGeom>
          <a:noFill/>
          <a:ln cap="flat" cmpd="sng" w="9525">
            <a:solidFill>
              <a:srgbClr val="EE0000"/>
            </a:solidFill>
            <a:prstDash val="solid"/>
            <a:round/>
            <a:headEnd len="sm" w="sm" type="none"/>
            <a:tailEnd len="sm" w="sm" type="none"/>
          </a:ln>
        </p:spPr>
      </p:cxnSp>
      <p:sp>
        <p:nvSpPr>
          <p:cNvPr id="168" name="Google Shape;168;p39"/>
          <p:cNvSpPr txBox="1"/>
          <p:nvPr>
            <p:ph idx="1" type="subTitle"/>
          </p:nvPr>
        </p:nvSpPr>
        <p:spPr>
          <a:xfrm>
            <a:off x="447663" y="55441"/>
            <a:ext cx="5147400" cy="816600"/>
          </a:xfrm>
          <a:prstGeom prst="rect">
            <a:avLst/>
          </a:prstGeom>
          <a:noFill/>
          <a:ln>
            <a:noFill/>
          </a:ln>
        </p:spPr>
        <p:txBody>
          <a:bodyPr anchorCtr="0" anchor="ctr" bIns="88375" lIns="424275" spcFirstLastPara="1" rIns="88375" wrap="square" tIns="8837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69" name="Google Shape;169;p39"/>
          <p:cNvSpPr txBox="1"/>
          <p:nvPr>
            <p:ph idx="2" type="subTitle"/>
          </p:nvPr>
        </p:nvSpPr>
        <p:spPr>
          <a:xfrm>
            <a:off x="9249136" y="1743719"/>
            <a:ext cx="21237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EBEBEB"/>
                </a:solidFill>
              </a:defRPr>
            </a:lvl1pPr>
            <a:lvl2pPr lvl="1" rtl="0" algn="l">
              <a:lnSpc>
                <a:spcPct val="174000"/>
              </a:lnSpc>
              <a:spcBef>
                <a:spcPts val="0"/>
              </a:spcBef>
              <a:spcAft>
                <a:spcPts val="0"/>
              </a:spcAft>
              <a:buSzPts val="1500"/>
              <a:buNone/>
              <a:defRPr sz="1400">
                <a:solidFill>
                  <a:srgbClr val="EBEBEB"/>
                </a:solidFill>
              </a:defRPr>
            </a:lvl2pPr>
            <a:lvl3pPr lvl="2" rtl="0" algn="l">
              <a:lnSpc>
                <a:spcPct val="174000"/>
              </a:lnSpc>
              <a:spcBef>
                <a:spcPts val="0"/>
              </a:spcBef>
              <a:spcAft>
                <a:spcPts val="0"/>
              </a:spcAft>
              <a:buSzPts val="1500"/>
              <a:buNone/>
              <a:defRPr sz="1400">
                <a:solidFill>
                  <a:srgbClr val="EBEBEB"/>
                </a:solidFill>
              </a:defRPr>
            </a:lvl3pPr>
            <a:lvl4pPr lvl="3" rtl="0" algn="l">
              <a:lnSpc>
                <a:spcPct val="174000"/>
              </a:lnSpc>
              <a:spcBef>
                <a:spcPts val="0"/>
              </a:spcBef>
              <a:spcAft>
                <a:spcPts val="0"/>
              </a:spcAft>
              <a:buSzPts val="1500"/>
              <a:buNone/>
              <a:defRPr sz="1400">
                <a:solidFill>
                  <a:srgbClr val="EBEBEB"/>
                </a:solidFill>
              </a:defRPr>
            </a:lvl4pPr>
            <a:lvl5pPr lvl="4" rtl="0" algn="l">
              <a:lnSpc>
                <a:spcPct val="174000"/>
              </a:lnSpc>
              <a:spcBef>
                <a:spcPts val="0"/>
              </a:spcBef>
              <a:spcAft>
                <a:spcPts val="0"/>
              </a:spcAft>
              <a:buSzPts val="1500"/>
              <a:buNone/>
              <a:defRPr sz="1400">
                <a:solidFill>
                  <a:srgbClr val="EBEBEB"/>
                </a:solidFill>
              </a:defRPr>
            </a:lvl5pPr>
            <a:lvl6pPr lvl="5" rtl="0" algn="l">
              <a:lnSpc>
                <a:spcPct val="174000"/>
              </a:lnSpc>
              <a:spcBef>
                <a:spcPts val="0"/>
              </a:spcBef>
              <a:spcAft>
                <a:spcPts val="0"/>
              </a:spcAft>
              <a:buSzPts val="1500"/>
              <a:buNone/>
              <a:defRPr sz="1400">
                <a:solidFill>
                  <a:srgbClr val="EBEBEB"/>
                </a:solidFill>
              </a:defRPr>
            </a:lvl6pPr>
            <a:lvl7pPr lvl="6" rtl="0" algn="l">
              <a:lnSpc>
                <a:spcPct val="174000"/>
              </a:lnSpc>
              <a:spcBef>
                <a:spcPts val="0"/>
              </a:spcBef>
              <a:spcAft>
                <a:spcPts val="0"/>
              </a:spcAft>
              <a:buSzPts val="1500"/>
              <a:buNone/>
              <a:defRPr sz="1400">
                <a:solidFill>
                  <a:srgbClr val="EBEBEB"/>
                </a:solidFill>
              </a:defRPr>
            </a:lvl7pPr>
            <a:lvl8pPr lvl="7" rtl="0" algn="l">
              <a:lnSpc>
                <a:spcPct val="174000"/>
              </a:lnSpc>
              <a:spcBef>
                <a:spcPts val="0"/>
              </a:spcBef>
              <a:spcAft>
                <a:spcPts val="0"/>
              </a:spcAft>
              <a:buSzPts val="1500"/>
              <a:buNone/>
              <a:defRPr sz="1400">
                <a:solidFill>
                  <a:srgbClr val="EBEBEB"/>
                </a:solidFill>
              </a:defRPr>
            </a:lvl8pPr>
            <a:lvl9pPr lvl="8" rtl="0" algn="l">
              <a:lnSpc>
                <a:spcPct val="174000"/>
              </a:lnSpc>
              <a:spcBef>
                <a:spcPts val="0"/>
              </a:spcBef>
              <a:spcAft>
                <a:spcPts val="0"/>
              </a:spcAft>
              <a:buSzPts val="1500"/>
              <a:buNone/>
              <a:defRPr sz="1400">
                <a:solidFill>
                  <a:srgbClr val="EBEBEB"/>
                </a:solidFill>
              </a:defRPr>
            </a:lvl9pPr>
          </a:lstStyle>
          <a:p/>
        </p:txBody>
      </p:sp>
      <p:pic>
        <p:nvPicPr>
          <p:cNvPr id="170" name="Google Shape;170;p39"/>
          <p:cNvPicPr preferRelativeResize="0"/>
          <p:nvPr/>
        </p:nvPicPr>
        <p:blipFill rotWithShape="1">
          <a:blip r:embed="rId3">
            <a:alphaModFix/>
          </a:blip>
          <a:srcRect b="317" l="0" r="0" t="327"/>
          <a:stretch/>
        </p:blipFill>
        <p:spPr>
          <a:xfrm>
            <a:off x="10708599" y="6313250"/>
            <a:ext cx="878067" cy="205263"/>
          </a:xfrm>
          <a:prstGeom prst="rect">
            <a:avLst/>
          </a:prstGeom>
          <a:noFill/>
          <a:ln>
            <a:noFill/>
          </a:ln>
        </p:spPr>
      </p:pic>
      <p:sp>
        <p:nvSpPr>
          <p:cNvPr id="171" name="Google Shape;171;p39"/>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172" name="Google Shape;172;p39"/>
          <p:cNvSpPr txBox="1"/>
          <p:nvPr>
            <p:ph idx="3" type="subTitle"/>
          </p:nvPr>
        </p:nvSpPr>
        <p:spPr>
          <a:xfrm>
            <a:off x="9249136" y="1743719"/>
            <a:ext cx="21237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lvl1pPr>
            <a:lvl2pPr lvl="1" rtl="0" algn="l">
              <a:lnSpc>
                <a:spcPct val="174000"/>
              </a:lnSpc>
              <a:spcBef>
                <a:spcPts val="0"/>
              </a:spcBef>
              <a:spcAft>
                <a:spcPts val="0"/>
              </a:spcAft>
              <a:buSzPts val="1500"/>
              <a:buNone/>
              <a:defRPr sz="1400"/>
            </a:lvl2pPr>
            <a:lvl3pPr lvl="2" rtl="0" algn="l">
              <a:lnSpc>
                <a:spcPct val="174000"/>
              </a:lnSpc>
              <a:spcBef>
                <a:spcPts val="0"/>
              </a:spcBef>
              <a:spcAft>
                <a:spcPts val="0"/>
              </a:spcAft>
              <a:buSzPts val="1500"/>
              <a:buNone/>
              <a:defRPr sz="1400"/>
            </a:lvl3pPr>
            <a:lvl4pPr lvl="3" rtl="0" algn="l">
              <a:lnSpc>
                <a:spcPct val="174000"/>
              </a:lnSpc>
              <a:spcBef>
                <a:spcPts val="0"/>
              </a:spcBef>
              <a:spcAft>
                <a:spcPts val="0"/>
              </a:spcAft>
              <a:buSzPts val="1500"/>
              <a:buNone/>
              <a:defRPr sz="1400"/>
            </a:lvl4pPr>
            <a:lvl5pPr lvl="4" rtl="0" algn="l">
              <a:lnSpc>
                <a:spcPct val="174000"/>
              </a:lnSpc>
              <a:spcBef>
                <a:spcPts val="0"/>
              </a:spcBef>
              <a:spcAft>
                <a:spcPts val="0"/>
              </a:spcAft>
              <a:buSzPts val="1500"/>
              <a:buNone/>
              <a:defRPr sz="1400"/>
            </a:lvl5pPr>
            <a:lvl6pPr lvl="5" rtl="0" algn="l">
              <a:lnSpc>
                <a:spcPct val="174000"/>
              </a:lnSpc>
              <a:spcBef>
                <a:spcPts val="0"/>
              </a:spcBef>
              <a:spcAft>
                <a:spcPts val="0"/>
              </a:spcAft>
              <a:buSzPts val="1500"/>
              <a:buNone/>
              <a:defRPr sz="1400"/>
            </a:lvl6pPr>
            <a:lvl7pPr lvl="6" rtl="0" algn="l">
              <a:lnSpc>
                <a:spcPct val="174000"/>
              </a:lnSpc>
              <a:spcBef>
                <a:spcPts val="0"/>
              </a:spcBef>
              <a:spcAft>
                <a:spcPts val="0"/>
              </a:spcAft>
              <a:buSzPts val="1500"/>
              <a:buNone/>
              <a:defRPr sz="1400"/>
            </a:lvl7pPr>
            <a:lvl8pPr lvl="7" rtl="0" algn="l">
              <a:lnSpc>
                <a:spcPct val="174000"/>
              </a:lnSpc>
              <a:spcBef>
                <a:spcPts val="0"/>
              </a:spcBef>
              <a:spcAft>
                <a:spcPts val="0"/>
              </a:spcAft>
              <a:buSzPts val="1500"/>
              <a:buNone/>
              <a:defRPr sz="1400"/>
            </a:lvl8pPr>
            <a:lvl9pPr lvl="8" rtl="0" algn="l">
              <a:lnSpc>
                <a:spcPct val="174000"/>
              </a:lnSpc>
              <a:spcBef>
                <a:spcPts val="0"/>
              </a:spcBef>
              <a:spcAft>
                <a:spcPts val="0"/>
              </a:spcAft>
              <a:buSzPts val="1500"/>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1">
  <p:cSld name="CUSTOM_2_1_2">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40"/>
          <p:cNvSpPr txBox="1"/>
          <p:nvPr>
            <p:ph type="title"/>
          </p:nvPr>
        </p:nvSpPr>
        <p:spPr>
          <a:xfrm>
            <a:off x="447663" y="1084561"/>
            <a:ext cx="6823200" cy="2105400"/>
          </a:xfrm>
          <a:prstGeom prst="rect">
            <a:avLst/>
          </a:prstGeom>
          <a:noFill/>
          <a:ln>
            <a:noFill/>
          </a:ln>
        </p:spPr>
        <p:txBody>
          <a:bodyPr anchorCtr="0" anchor="t" bIns="88375" lIns="424275" spcFirstLastPara="1" rIns="88375" wrap="square" tIns="88375">
            <a:noAutofit/>
          </a:bodyPr>
          <a:lstStyle>
            <a:lvl1pPr lvl="0" rtl="0">
              <a:spcBef>
                <a:spcPts val="0"/>
              </a:spcBef>
              <a:spcAft>
                <a:spcPts val="0"/>
              </a:spcAft>
              <a:buNone/>
              <a:defRPr b="1" sz="5800">
                <a:solidFill>
                  <a:srgbClr val="EE0000"/>
                </a:solidFill>
                <a:latin typeface="Overpass"/>
                <a:ea typeface="Overpass"/>
                <a:cs typeface="Overpass"/>
                <a:sym typeface="Overpass"/>
              </a:defRPr>
            </a:lvl1pPr>
            <a:lvl2pPr lvl="1" rtl="0">
              <a:spcBef>
                <a:spcPts val="0"/>
              </a:spcBef>
              <a:spcAft>
                <a:spcPts val="0"/>
              </a:spcAft>
              <a:buNone/>
              <a:defRPr b="1" sz="5800">
                <a:solidFill>
                  <a:srgbClr val="EE0000"/>
                </a:solidFill>
                <a:latin typeface="Overpass"/>
                <a:ea typeface="Overpass"/>
                <a:cs typeface="Overpass"/>
                <a:sym typeface="Overpass"/>
              </a:defRPr>
            </a:lvl2pPr>
            <a:lvl3pPr lvl="2" rtl="0">
              <a:spcBef>
                <a:spcPts val="0"/>
              </a:spcBef>
              <a:spcAft>
                <a:spcPts val="0"/>
              </a:spcAft>
              <a:buNone/>
              <a:defRPr b="1" sz="5800">
                <a:solidFill>
                  <a:srgbClr val="EE0000"/>
                </a:solidFill>
                <a:latin typeface="Overpass"/>
                <a:ea typeface="Overpass"/>
                <a:cs typeface="Overpass"/>
                <a:sym typeface="Overpass"/>
              </a:defRPr>
            </a:lvl3pPr>
            <a:lvl4pPr lvl="3" rtl="0">
              <a:spcBef>
                <a:spcPts val="0"/>
              </a:spcBef>
              <a:spcAft>
                <a:spcPts val="0"/>
              </a:spcAft>
              <a:buNone/>
              <a:defRPr b="1" sz="5800">
                <a:solidFill>
                  <a:srgbClr val="EE0000"/>
                </a:solidFill>
                <a:latin typeface="Overpass"/>
                <a:ea typeface="Overpass"/>
                <a:cs typeface="Overpass"/>
                <a:sym typeface="Overpass"/>
              </a:defRPr>
            </a:lvl4pPr>
            <a:lvl5pPr lvl="4" rtl="0">
              <a:spcBef>
                <a:spcPts val="0"/>
              </a:spcBef>
              <a:spcAft>
                <a:spcPts val="0"/>
              </a:spcAft>
              <a:buNone/>
              <a:defRPr b="1" sz="5800">
                <a:solidFill>
                  <a:srgbClr val="EE0000"/>
                </a:solidFill>
                <a:latin typeface="Overpass"/>
                <a:ea typeface="Overpass"/>
                <a:cs typeface="Overpass"/>
                <a:sym typeface="Overpass"/>
              </a:defRPr>
            </a:lvl5pPr>
            <a:lvl6pPr lvl="5" rtl="0">
              <a:spcBef>
                <a:spcPts val="0"/>
              </a:spcBef>
              <a:spcAft>
                <a:spcPts val="0"/>
              </a:spcAft>
              <a:buNone/>
              <a:defRPr b="1" sz="5800">
                <a:solidFill>
                  <a:srgbClr val="EE0000"/>
                </a:solidFill>
                <a:latin typeface="Overpass"/>
                <a:ea typeface="Overpass"/>
                <a:cs typeface="Overpass"/>
                <a:sym typeface="Overpass"/>
              </a:defRPr>
            </a:lvl6pPr>
            <a:lvl7pPr lvl="6" rtl="0">
              <a:spcBef>
                <a:spcPts val="0"/>
              </a:spcBef>
              <a:spcAft>
                <a:spcPts val="0"/>
              </a:spcAft>
              <a:buNone/>
              <a:defRPr b="1" sz="5800">
                <a:solidFill>
                  <a:srgbClr val="EE0000"/>
                </a:solidFill>
                <a:latin typeface="Overpass"/>
                <a:ea typeface="Overpass"/>
                <a:cs typeface="Overpass"/>
                <a:sym typeface="Overpass"/>
              </a:defRPr>
            </a:lvl7pPr>
            <a:lvl8pPr lvl="7" rtl="0">
              <a:spcBef>
                <a:spcPts val="0"/>
              </a:spcBef>
              <a:spcAft>
                <a:spcPts val="0"/>
              </a:spcAft>
              <a:buNone/>
              <a:defRPr b="1" sz="5800">
                <a:solidFill>
                  <a:srgbClr val="EE0000"/>
                </a:solidFill>
                <a:latin typeface="Overpass"/>
                <a:ea typeface="Overpass"/>
                <a:cs typeface="Overpass"/>
                <a:sym typeface="Overpass"/>
              </a:defRPr>
            </a:lvl8pPr>
            <a:lvl9pPr lvl="8" rtl="0">
              <a:spcBef>
                <a:spcPts val="0"/>
              </a:spcBef>
              <a:spcAft>
                <a:spcPts val="0"/>
              </a:spcAft>
              <a:buNone/>
              <a:defRPr b="1" sz="5800">
                <a:solidFill>
                  <a:srgbClr val="EE0000"/>
                </a:solidFill>
                <a:latin typeface="Overpass"/>
                <a:ea typeface="Overpass"/>
                <a:cs typeface="Overpass"/>
                <a:sym typeface="Overpass"/>
              </a:defRPr>
            </a:lvl9pPr>
          </a:lstStyle>
          <a:p/>
        </p:txBody>
      </p:sp>
      <p:cxnSp>
        <p:nvCxnSpPr>
          <p:cNvPr id="175" name="Google Shape;175;p40"/>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6" name="Google Shape;176;p40"/>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7" name="Google Shape;177;p40"/>
          <p:cNvCxnSpPr/>
          <p:nvPr/>
        </p:nvCxnSpPr>
        <p:spPr>
          <a:xfrm rot="10800000">
            <a:off x="447663" y="400"/>
            <a:ext cx="0" cy="886200"/>
          </a:xfrm>
          <a:prstGeom prst="straightConnector1">
            <a:avLst/>
          </a:prstGeom>
          <a:noFill/>
          <a:ln cap="flat" cmpd="sng" w="9525">
            <a:solidFill>
              <a:srgbClr val="EE0000"/>
            </a:solidFill>
            <a:prstDash val="solid"/>
            <a:round/>
            <a:headEnd len="med" w="med" type="none"/>
            <a:tailEnd len="med" w="med" type="none"/>
          </a:ln>
        </p:spPr>
      </p:cxnSp>
      <p:sp>
        <p:nvSpPr>
          <p:cNvPr id="178" name="Google Shape;178;p40"/>
          <p:cNvSpPr txBox="1"/>
          <p:nvPr>
            <p:ph idx="1" type="subTitle"/>
          </p:nvPr>
        </p:nvSpPr>
        <p:spPr>
          <a:xfrm>
            <a:off x="447663" y="55441"/>
            <a:ext cx="5147400" cy="816600"/>
          </a:xfrm>
          <a:prstGeom prst="rect">
            <a:avLst/>
          </a:prstGeom>
          <a:noFill/>
          <a:ln>
            <a:noFill/>
          </a:ln>
        </p:spPr>
        <p:txBody>
          <a:bodyPr anchorCtr="0" anchor="ctr" bIns="88375" lIns="424275" spcFirstLastPara="1" rIns="88375" wrap="square" tIns="8837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79" name="Google Shape;179;p40"/>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80" name="Google Shape;180;p40"/>
          <p:cNvSpPr txBox="1"/>
          <p:nvPr>
            <p:ph idx="2" type="subTitle"/>
          </p:nvPr>
        </p:nvSpPr>
        <p:spPr>
          <a:xfrm>
            <a:off x="9249136" y="1743719"/>
            <a:ext cx="2123700" cy="3309000"/>
          </a:xfrm>
          <a:prstGeom prst="rect">
            <a:avLst/>
          </a:prstGeom>
          <a:noFill/>
          <a:ln>
            <a:noFill/>
          </a:ln>
        </p:spPr>
        <p:txBody>
          <a:bodyPr anchorCtr="0" anchor="t" bIns="91425" lIns="91425" spcFirstLastPara="1" rIns="91425" wrap="square" tIns="91425">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81" name="Google Shape;181;p40"/>
          <p:cNvPicPr preferRelativeResize="0"/>
          <p:nvPr/>
        </p:nvPicPr>
        <p:blipFill>
          <a:blip r:embed="rId3">
            <a:alphaModFix/>
          </a:blip>
          <a:stretch>
            <a:fillRect/>
          </a:stretch>
        </p:blipFill>
        <p:spPr>
          <a:xfrm>
            <a:off x="10708600" y="6312505"/>
            <a:ext cx="878067" cy="20660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4">
    <p:spTree>
      <p:nvGrpSpPr>
        <p:cNvPr id="182" name="Shape 182"/>
        <p:cNvGrpSpPr/>
        <p:nvPr/>
      </p:nvGrpSpPr>
      <p:grpSpPr>
        <a:xfrm>
          <a:off x="0" y="0"/>
          <a:ext cx="0" cy="0"/>
          <a:chOff x="0" y="0"/>
          <a:chExt cx="0" cy="0"/>
        </a:xfrm>
      </p:grpSpPr>
      <p:sp>
        <p:nvSpPr>
          <p:cNvPr id="183" name="Google Shape;183;p41"/>
          <p:cNvSpPr txBox="1"/>
          <p:nvPr>
            <p:ph type="title"/>
          </p:nvPr>
        </p:nvSpPr>
        <p:spPr>
          <a:xfrm>
            <a:off x="1752162" y="946000"/>
            <a:ext cx="8684400" cy="9678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3000">
                <a:solidFill>
                  <a:srgbClr val="000000"/>
                </a:solidFill>
              </a:defRPr>
            </a:lvl2pPr>
            <a:lvl3pPr lvl="2" rtl="0" algn="ctr">
              <a:lnSpc>
                <a:spcPct val="130000"/>
              </a:lnSpc>
              <a:spcBef>
                <a:spcPts val="0"/>
              </a:spcBef>
              <a:spcAft>
                <a:spcPts val="0"/>
              </a:spcAft>
              <a:buNone/>
              <a:defRPr sz="3000">
                <a:solidFill>
                  <a:srgbClr val="000000"/>
                </a:solidFill>
              </a:defRPr>
            </a:lvl3pPr>
            <a:lvl4pPr lvl="3" rtl="0" algn="ctr">
              <a:lnSpc>
                <a:spcPct val="130000"/>
              </a:lnSpc>
              <a:spcBef>
                <a:spcPts val="0"/>
              </a:spcBef>
              <a:spcAft>
                <a:spcPts val="0"/>
              </a:spcAft>
              <a:buNone/>
              <a:defRPr sz="3000">
                <a:solidFill>
                  <a:srgbClr val="000000"/>
                </a:solidFill>
              </a:defRPr>
            </a:lvl4pPr>
            <a:lvl5pPr lvl="4" rtl="0" algn="ctr">
              <a:lnSpc>
                <a:spcPct val="130000"/>
              </a:lnSpc>
              <a:spcBef>
                <a:spcPts val="0"/>
              </a:spcBef>
              <a:spcAft>
                <a:spcPts val="0"/>
              </a:spcAft>
              <a:buNone/>
              <a:defRPr sz="3000">
                <a:solidFill>
                  <a:srgbClr val="000000"/>
                </a:solidFill>
              </a:defRPr>
            </a:lvl5pPr>
            <a:lvl6pPr lvl="5" rtl="0" algn="ctr">
              <a:lnSpc>
                <a:spcPct val="130000"/>
              </a:lnSpc>
              <a:spcBef>
                <a:spcPts val="0"/>
              </a:spcBef>
              <a:spcAft>
                <a:spcPts val="0"/>
              </a:spcAft>
              <a:buNone/>
              <a:defRPr sz="3000">
                <a:solidFill>
                  <a:srgbClr val="000000"/>
                </a:solidFill>
              </a:defRPr>
            </a:lvl6pPr>
            <a:lvl7pPr lvl="6" rtl="0" algn="ctr">
              <a:lnSpc>
                <a:spcPct val="130000"/>
              </a:lnSpc>
              <a:spcBef>
                <a:spcPts val="0"/>
              </a:spcBef>
              <a:spcAft>
                <a:spcPts val="0"/>
              </a:spcAft>
              <a:buNone/>
              <a:defRPr sz="3000">
                <a:solidFill>
                  <a:srgbClr val="000000"/>
                </a:solidFill>
              </a:defRPr>
            </a:lvl7pPr>
            <a:lvl8pPr lvl="7" rtl="0" algn="ctr">
              <a:lnSpc>
                <a:spcPct val="130000"/>
              </a:lnSpc>
              <a:spcBef>
                <a:spcPts val="0"/>
              </a:spcBef>
              <a:spcAft>
                <a:spcPts val="0"/>
              </a:spcAft>
              <a:buNone/>
              <a:defRPr sz="3000">
                <a:solidFill>
                  <a:srgbClr val="000000"/>
                </a:solidFill>
              </a:defRPr>
            </a:lvl8pPr>
            <a:lvl9pPr lvl="8" rtl="0" algn="ctr">
              <a:lnSpc>
                <a:spcPct val="130000"/>
              </a:lnSpc>
              <a:spcBef>
                <a:spcPts val="0"/>
              </a:spcBef>
              <a:spcAft>
                <a:spcPts val="0"/>
              </a:spcAft>
              <a:buNone/>
              <a:defRPr sz="3000">
                <a:solidFill>
                  <a:srgbClr val="000000"/>
                </a:solidFill>
              </a:defRPr>
            </a:lvl9pPr>
          </a:lstStyle>
          <a:p/>
        </p:txBody>
      </p:sp>
      <p:cxnSp>
        <p:nvCxnSpPr>
          <p:cNvPr id="184" name="Google Shape;184;p41"/>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5" name="Google Shape;185;p41"/>
          <p:cNvSpPr txBox="1"/>
          <p:nvPr>
            <p:ph idx="1" type="subTitle"/>
          </p:nvPr>
        </p:nvSpPr>
        <p:spPr>
          <a:xfrm>
            <a:off x="447663" y="55441"/>
            <a:ext cx="51477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6" name="Google Shape;186;p41"/>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7" name="Google Shape;187;p4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41"/>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89" name="Google Shape;189;p41"/>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190" name="Google Shape;190;p41"/>
          <p:cNvSpPr txBox="1"/>
          <p:nvPr>
            <p:ph idx="2" type="subTitle"/>
          </p:nvPr>
        </p:nvSpPr>
        <p:spPr>
          <a:xfrm>
            <a:off x="884829" y="6169550"/>
            <a:ext cx="9180600" cy="559800"/>
          </a:xfrm>
          <a:prstGeom prst="rect">
            <a:avLst/>
          </a:prstGeom>
          <a:noFill/>
          <a:ln>
            <a:noFill/>
          </a:ln>
        </p:spPr>
        <p:txBody>
          <a:bodyPr anchorCtr="0" anchor="b" bIns="91425" lIns="91425" spcFirstLastPara="1" rIns="91425" wrap="square" tIns="91425">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_6">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42"/>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193" name="Google Shape;193;p42"/>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94" name="Google Shape;194;p4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42"/>
          <p:cNvSpPr txBox="1"/>
          <p:nvPr>
            <p:ph idx="1" type="subTitle"/>
          </p:nvPr>
        </p:nvSpPr>
        <p:spPr>
          <a:xfrm>
            <a:off x="5659109" y="3971650"/>
            <a:ext cx="4445400" cy="914400"/>
          </a:xfrm>
          <a:prstGeom prst="rect">
            <a:avLst/>
          </a:prstGeom>
          <a:noFill/>
          <a:ln>
            <a:noFill/>
          </a:ln>
        </p:spPr>
        <p:txBody>
          <a:bodyPr anchorCtr="0" anchor="t" bIns="91425" lIns="91425" spcFirstLastPara="1" rIns="91425" wrap="square" tIns="91425">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196" name="Google Shape;196;p42"/>
          <p:cNvSpPr txBox="1"/>
          <p:nvPr>
            <p:ph type="title"/>
          </p:nvPr>
        </p:nvSpPr>
        <p:spPr>
          <a:xfrm>
            <a:off x="5659109" y="1709031"/>
            <a:ext cx="5735100" cy="21174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197" name="Google Shape;197;p42"/>
          <p:cNvSpPr txBox="1"/>
          <p:nvPr>
            <p:ph idx="2" type="subTitle"/>
          </p:nvPr>
        </p:nvSpPr>
        <p:spPr>
          <a:xfrm>
            <a:off x="5659109" y="5318275"/>
            <a:ext cx="2039700" cy="605700"/>
          </a:xfrm>
          <a:prstGeom prst="rect">
            <a:avLst/>
          </a:prstGeom>
          <a:noFill/>
          <a:ln>
            <a:noFill/>
          </a:ln>
        </p:spPr>
        <p:txBody>
          <a:bodyPr anchorCtr="0" anchor="t" bIns="91425" lIns="91425" spcFirstLastPara="1" rIns="91425" wrap="square" tIns="91425">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198" name="Google Shape;198;p42"/>
          <p:cNvSpPr txBox="1"/>
          <p:nvPr>
            <p:ph idx="3" type="subTitle"/>
          </p:nvPr>
        </p:nvSpPr>
        <p:spPr>
          <a:xfrm rot="5400000">
            <a:off x="-2138518" y="2138550"/>
            <a:ext cx="5148900" cy="871800"/>
          </a:xfrm>
          <a:prstGeom prst="rect">
            <a:avLst/>
          </a:prstGeom>
          <a:noFill/>
          <a:ln>
            <a:noFill/>
          </a:ln>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99" name="Google Shape;199;p42"/>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43"/>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202" name="Google Shape;202;p43"/>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03" name="Google Shape;203;p4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4" name="Google Shape;204;p43"/>
          <p:cNvSpPr txBox="1"/>
          <p:nvPr>
            <p:ph type="title"/>
          </p:nvPr>
        </p:nvSpPr>
        <p:spPr>
          <a:xfrm>
            <a:off x="5659109" y="568626"/>
            <a:ext cx="5735100" cy="1929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205" name="Google Shape;205;p43"/>
          <p:cNvSpPr txBox="1"/>
          <p:nvPr>
            <p:ph idx="1" type="subTitle"/>
          </p:nvPr>
        </p:nvSpPr>
        <p:spPr>
          <a:xfrm rot="5400000">
            <a:off x="-2138518" y="2138550"/>
            <a:ext cx="5148900" cy="871800"/>
          </a:xfrm>
          <a:prstGeom prst="rect">
            <a:avLst/>
          </a:prstGeom>
          <a:noFill/>
          <a:ln>
            <a:noFill/>
          </a:ln>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06" name="Google Shape;206;p43"/>
          <p:cNvSpPr txBox="1"/>
          <p:nvPr>
            <p:ph idx="2" type="subTitle"/>
          </p:nvPr>
        </p:nvSpPr>
        <p:spPr>
          <a:xfrm>
            <a:off x="5659109" y="2752400"/>
            <a:ext cx="4445400" cy="1524900"/>
          </a:xfrm>
          <a:prstGeom prst="rect">
            <a:avLst/>
          </a:prstGeom>
          <a:noFill/>
          <a:ln>
            <a:noFill/>
          </a:ln>
        </p:spPr>
        <p:txBody>
          <a:bodyPr anchorCtr="0" anchor="t" bIns="91425" lIns="91425" spcFirstLastPara="1" rIns="91425" wrap="square" tIns="91425">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207" name="Google Shape;207;p43"/>
          <p:cNvSpPr txBox="1"/>
          <p:nvPr/>
        </p:nvSpPr>
        <p:spPr>
          <a:xfrm>
            <a:off x="5901973" y="46692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08" name="Google Shape;208;p43"/>
          <p:cNvSpPr txBox="1"/>
          <p:nvPr/>
        </p:nvSpPr>
        <p:spPr>
          <a:xfrm>
            <a:off x="5901973" y="51743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09" name="Google Shape;209;p43"/>
          <p:cNvSpPr txBox="1"/>
          <p:nvPr/>
        </p:nvSpPr>
        <p:spPr>
          <a:xfrm>
            <a:off x="8813320" y="46692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10" name="Google Shape;210;p43"/>
          <p:cNvSpPr txBox="1"/>
          <p:nvPr/>
        </p:nvSpPr>
        <p:spPr>
          <a:xfrm>
            <a:off x="8813320" y="5174300"/>
            <a:ext cx="2323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11" name="Google Shape;211;p43"/>
          <p:cNvPicPr preferRelativeResize="0"/>
          <p:nvPr/>
        </p:nvPicPr>
        <p:blipFill rotWithShape="1">
          <a:blip r:embed="rId3">
            <a:alphaModFix/>
          </a:blip>
          <a:srcRect b="0" l="2507" r="2498" t="0"/>
          <a:stretch/>
        </p:blipFill>
        <p:spPr>
          <a:xfrm>
            <a:off x="8584311" y="5174306"/>
            <a:ext cx="229017" cy="241150"/>
          </a:xfrm>
          <a:prstGeom prst="rect">
            <a:avLst/>
          </a:prstGeom>
          <a:noFill/>
          <a:ln>
            <a:noFill/>
          </a:ln>
        </p:spPr>
      </p:pic>
      <p:pic>
        <p:nvPicPr>
          <p:cNvPr id="212" name="Google Shape;212;p43"/>
          <p:cNvPicPr preferRelativeResize="0"/>
          <p:nvPr/>
        </p:nvPicPr>
        <p:blipFill rotWithShape="1">
          <a:blip r:embed="rId4">
            <a:alphaModFix/>
          </a:blip>
          <a:srcRect b="0" l="2678" r="2678" t="0"/>
          <a:stretch/>
        </p:blipFill>
        <p:spPr>
          <a:xfrm>
            <a:off x="8584311" y="4669206"/>
            <a:ext cx="229017" cy="241150"/>
          </a:xfrm>
          <a:prstGeom prst="rect">
            <a:avLst/>
          </a:prstGeom>
          <a:noFill/>
          <a:ln>
            <a:noFill/>
          </a:ln>
        </p:spPr>
      </p:pic>
      <p:pic>
        <p:nvPicPr>
          <p:cNvPr id="213" name="Google Shape;213;p43"/>
          <p:cNvPicPr preferRelativeResize="0"/>
          <p:nvPr/>
        </p:nvPicPr>
        <p:blipFill rotWithShape="1">
          <a:blip r:embed="rId5">
            <a:alphaModFix/>
          </a:blip>
          <a:srcRect b="0" l="2507" r="2498" t="0"/>
          <a:stretch/>
        </p:blipFill>
        <p:spPr>
          <a:xfrm>
            <a:off x="5659118" y="5174306"/>
            <a:ext cx="229018" cy="241150"/>
          </a:xfrm>
          <a:prstGeom prst="rect">
            <a:avLst/>
          </a:prstGeom>
          <a:noFill/>
          <a:ln>
            <a:noFill/>
          </a:ln>
        </p:spPr>
      </p:pic>
      <p:pic>
        <p:nvPicPr>
          <p:cNvPr id="214" name="Google Shape;214;p43"/>
          <p:cNvPicPr preferRelativeResize="0"/>
          <p:nvPr/>
        </p:nvPicPr>
        <p:blipFill rotWithShape="1">
          <a:blip r:embed="rId6">
            <a:alphaModFix/>
          </a:blip>
          <a:srcRect b="0" l="2326" r="2326" t="0"/>
          <a:stretch/>
        </p:blipFill>
        <p:spPr>
          <a:xfrm>
            <a:off x="5659118" y="4669206"/>
            <a:ext cx="229018" cy="241150"/>
          </a:xfrm>
          <a:prstGeom prst="rect">
            <a:avLst/>
          </a:prstGeom>
          <a:noFill/>
          <a:ln>
            <a:noFill/>
          </a:ln>
        </p:spPr>
      </p:pic>
      <p:pic>
        <p:nvPicPr>
          <p:cNvPr id="215" name="Google Shape;215;p43"/>
          <p:cNvPicPr preferRelativeResize="0"/>
          <p:nvPr/>
        </p:nvPicPr>
        <p:blipFill rotWithShape="1">
          <a:blip r:embed="rId7">
            <a:alphaModFix/>
          </a:blip>
          <a:srcRect b="0" l="0" r="0" t="0"/>
          <a:stretch/>
        </p:blipFill>
        <p:spPr>
          <a:xfrm>
            <a:off x="10104322" y="6203986"/>
            <a:ext cx="1421927" cy="3354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CUSTOM_2_1">
    <p:spTree>
      <p:nvGrpSpPr>
        <p:cNvPr id="12" name="Shape 12"/>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_3">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44"/>
          <p:cNvSpPr txBox="1"/>
          <p:nvPr>
            <p:ph type="title"/>
          </p:nvPr>
        </p:nvSpPr>
        <p:spPr>
          <a:xfrm>
            <a:off x="447663" y="1084561"/>
            <a:ext cx="6823200" cy="2105100"/>
          </a:xfrm>
          <a:prstGeom prst="rect">
            <a:avLst/>
          </a:prstGeom>
          <a:noFill/>
          <a:ln>
            <a:noFill/>
          </a:ln>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18" name="Google Shape;218;p44"/>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9" name="Google Shape;219;p4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0" name="Google Shape;220;p44"/>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1" name="Google Shape;221;p44"/>
          <p:cNvSpPr txBox="1"/>
          <p:nvPr>
            <p:ph idx="1" type="subTitle"/>
          </p:nvPr>
        </p:nvSpPr>
        <p:spPr>
          <a:xfrm>
            <a:off x="447663" y="55441"/>
            <a:ext cx="51477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22" name="Google Shape;222;p44"/>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223" name="Google Shape;223;p44"/>
          <p:cNvSpPr txBox="1"/>
          <p:nvPr>
            <p:ph idx="2" type="subTitle"/>
          </p:nvPr>
        </p:nvSpPr>
        <p:spPr>
          <a:xfrm>
            <a:off x="9249136" y="1743719"/>
            <a:ext cx="2123700" cy="3309000"/>
          </a:xfrm>
          <a:prstGeom prst="rect">
            <a:avLst/>
          </a:prstGeom>
          <a:noFill/>
          <a:ln>
            <a:noFill/>
          </a:ln>
        </p:spPr>
        <p:txBody>
          <a:bodyPr anchorCtr="0" anchor="t" bIns="91425" lIns="91425" spcFirstLastPara="1" rIns="91425" wrap="square" tIns="91425">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24" name="Google Shape;224;p44"/>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_3">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45"/>
          <p:cNvSpPr txBox="1"/>
          <p:nvPr>
            <p:ph type="title"/>
          </p:nvPr>
        </p:nvSpPr>
        <p:spPr>
          <a:xfrm>
            <a:off x="2075506" y="1883250"/>
            <a:ext cx="7989900" cy="3071100"/>
          </a:xfrm>
          <a:prstGeom prst="rect">
            <a:avLst/>
          </a:prstGeom>
          <a:noFill/>
          <a:ln>
            <a:noFill/>
          </a:ln>
        </p:spPr>
        <p:txBody>
          <a:bodyPr anchorCtr="0" anchor="t" bIns="91425" lIns="91425" spcFirstLastPara="1" rIns="91425" wrap="square" tIns="91425">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227" name="Google Shape;227;p45"/>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8" name="Google Shape;228;p4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9" name="Google Shape;229;p45"/>
          <p:cNvSpPr txBox="1"/>
          <p:nvPr>
            <p:ph idx="1" type="subTitle"/>
          </p:nvPr>
        </p:nvSpPr>
        <p:spPr>
          <a:xfrm rot="5400000">
            <a:off x="-2138518" y="2138550"/>
            <a:ext cx="5148900" cy="871800"/>
          </a:xfrm>
          <a:prstGeom prst="rect">
            <a:avLst/>
          </a:prstGeom>
          <a:noFill/>
          <a:ln>
            <a:noFill/>
          </a:ln>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30" name="Google Shape;230;p45"/>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231" name="Google Shape;231;p45"/>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232" name="Google Shape;232;p45"/>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_3">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6"/>
          <p:cNvSpPr txBox="1"/>
          <p:nvPr>
            <p:ph type="title"/>
          </p:nvPr>
        </p:nvSpPr>
        <p:spPr>
          <a:xfrm>
            <a:off x="2075506" y="1883250"/>
            <a:ext cx="7989900" cy="3071100"/>
          </a:xfrm>
          <a:prstGeom prst="rect">
            <a:avLst/>
          </a:prstGeom>
          <a:noFill/>
          <a:ln>
            <a:noFill/>
          </a:ln>
        </p:spPr>
        <p:txBody>
          <a:bodyPr anchorCtr="0" anchor="t" bIns="91425" lIns="91425" spcFirstLastPara="1" rIns="91425" wrap="square" tIns="91425">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35" name="Google Shape;235;p46"/>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4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7" name="Google Shape;237;p46"/>
          <p:cNvPicPr preferRelativeResize="0"/>
          <p:nvPr/>
        </p:nvPicPr>
        <p:blipFill rotWithShape="1">
          <a:blip r:embed="rId3">
            <a:alphaModFix/>
          </a:blip>
          <a:srcRect b="317" l="0" r="0" t="327"/>
          <a:stretch/>
        </p:blipFill>
        <p:spPr>
          <a:xfrm>
            <a:off x="10708600" y="6313250"/>
            <a:ext cx="975606" cy="228064"/>
          </a:xfrm>
          <a:prstGeom prst="rect">
            <a:avLst/>
          </a:prstGeom>
          <a:noFill/>
          <a:ln>
            <a:noFill/>
          </a:ln>
        </p:spPr>
      </p:pic>
      <p:sp>
        <p:nvSpPr>
          <p:cNvPr id="238" name="Google Shape;238;p4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cxnSp>
        <p:nvCxnSpPr>
          <p:cNvPr id="239" name="Google Shape;239;p46"/>
          <p:cNvCxnSpPr/>
          <p:nvPr/>
        </p:nvCxnSpPr>
        <p:spPr>
          <a:xfrm>
            <a:off x="2075506" y="1653700"/>
            <a:ext cx="1390500" cy="0"/>
          </a:xfrm>
          <a:prstGeom prst="straightConnector1">
            <a:avLst/>
          </a:prstGeom>
          <a:noFill/>
          <a:ln cap="flat" cmpd="sng" w="9525">
            <a:solidFill>
              <a:srgbClr val="EE0000"/>
            </a:solidFill>
            <a:prstDash val="solid"/>
            <a:round/>
            <a:headEnd len="med" w="med" type="none"/>
            <a:tailEnd len="med" w="med" type="none"/>
          </a:ln>
        </p:spPr>
      </p:cxnSp>
      <p:cxnSp>
        <p:nvCxnSpPr>
          <p:cNvPr id="240" name="Google Shape;240;p46"/>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1" name="Google Shape;241;p46"/>
          <p:cNvSpPr txBox="1"/>
          <p:nvPr>
            <p:ph idx="1" type="subTitle"/>
          </p:nvPr>
        </p:nvSpPr>
        <p:spPr>
          <a:xfrm>
            <a:off x="447663" y="55441"/>
            <a:ext cx="51477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_2">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7"/>
          <p:cNvSpPr txBox="1"/>
          <p:nvPr>
            <p:ph type="title"/>
          </p:nvPr>
        </p:nvSpPr>
        <p:spPr>
          <a:xfrm>
            <a:off x="5672681" y="1632950"/>
            <a:ext cx="5036100" cy="3882600"/>
          </a:xfrm>
          <a:prstGeom prst="rect">
            <a:avLst/>
          </a:prstGeom>
          <a:noFill/>
          <a:ln>
            <a:noFill/>
          </a:ln>
        </p:spPr>
        <p:txBody>
          <a:bodyPr anchorCtr="0" anchor="t" bIns="91425" lIns="91425" spcFirstLastPara="1" rIns="91425" wrap="square" tIns="91425">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44" name="Google Shape;244;p47"/>
          <p:cNvCxnSpPr/>
          <p:nvPr/>
        </p:nvCxnSpPr>
        <p:spPr>
          <a:xfrm rot="10800000">
            <a:off x="447655"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45" name="Google Shape;245;p47"/>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46" name="Google Shape;246;p47"/>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247" name="Google Shape;247;p47"/>
          <p:cNvSpPr txBox="1"/>
          <p:nvPr>
            <p:ph idx="1" type="subTitle"/>
          </p:nvPr>
        </p:nvSpPr>
        <p:spPr>
          <a:xfrm rot="5400000">
            <a:off x="-2138518" y="2138550"/>
            <a:ext cx="5148900" cy="871800"/>
          </a:xfrm>
          <a:prstGeom prst="rect">
            <a:avLst/>
          </a:prstGeom>
          <a:noFill/>
          <a:ln>
            <a:noFill/>
          </a:ln>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48" name="Google Shape;248;p47"/>
          <p:cNvPicPr preferRelativeResize="0"/>
          <p:nvPr/>
        </p:nvPicPr>
        <p:blipFill>
          <a:blip r:embed="rId3">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_2">
    <p:bg>
      <p:bgPr>
        <a:solidFill>
          <a:srgbClr val="141414"/>
        </a:solidFill>
      </p:bgPr>
    </p:bg>
    <p:spTree>
      <p:nvGrpSpPr>
        <p:cNvPr id="249" name="Shape 249"/>
        <p:cNvGrpSpPr/>
        <p:nvPr/>
      </p:nvGrpSpPr>
      <p:grpSpPr>
        <a:xfrm>
          <a:off x="0" y="0"/>
          <a:ext cx="0" cy="0"/>
          <a:chOff x="0" y="0"/>
          <a:chExt cx="0" cy="0"/>
        </a:xfrm>
      </p:grpSpPr>
      <p:sp>
        <p:nvSpPr>
          <p:cNvPr id="250" name="Google Shape;250;p48"/>
          <p:cNvSpPr txBox="1"/>
          <p:nvPr>
            <p:ph type="title"/>
          </p:nvPr>
        </p:nvSpPr>
        <p:spPr>
          <a:xfrm>
            <a:off x="1752162" y="946000"/>
            <a:ext cx="8684400" cy="967800"/>
          </a:xfrm>
          <a:prstGeom prst="rect">
            <a:avLst/>
          </a:prstGeom>
          <a:noFill/>
          <a:ln>
            <a:noFill/>
          </a:ln>
        </p:spPr>
        <p:txBody>
          <a:bodyPr anchorCtr="0" anchor="t" bIns="91425" lIns="91425" spcFirstLastPara="1" rIns="91425" wrap="square" tIns="91425">
            <a:noAutofit/>
          </a:bodyPr>
          <a:lstStyle>
            <a:lvl1pPr lvl="0" rtl="0" algn="ctr">
              <a:lnSpc>
                <a:spcPct val="130000"/>
              </a:lnSpc>
              <a:spcBef>
                <a:spcPts val="0"/>
              </a:spcBef>
              <a:spcAft>
                <a:spcPts val="0"/>
              </a:spcAft>
              <a:buNone/>
              <a:defRPr sz="3000">
                <a:solidFill>
                  <a:srgbClr val="EBEBEB"/>
                </a:solidFill>
              </a:defRPr>
            </a:lvl1pPr>
            <a:lvl2pPr lvl="1" rtl="0" algn="ctr">
              <a:lnSpc>
                <a:spcPct val="130000"/>
              </a:lnSpc>
              <a:spcBef>
                <a:spcPts val="0"/>
              </a:spcBef>
              <a:spcAft>
                <a:spcPts val="0"/>
              </a:spcAft>
              <a:buNone/>
              <a:defRPr sz="3000">
                <a:solidFill>
                  <a:srgbClr val="EBEBEB"/>
                </a:solidFill>
              </a:defRPr>
            </a:lvl2pPr>
            <a:lvl3pPr lvl="2" rtl="0" algn="ctr">
              <a:lnSpc>
                <a:spcPct val="130000"/>
              </a:lnSpc>
              <a:spcBef>
                <a:spcPts val="0"/>
              </a:spcBef>
              <a:spcAft>
                <a:spcPts val="0"/>
              </a:spcAft>
              <a:buNone/>
              <a:defRPr sz="3000">
                <a:solidFill>
                  <a:srgbClr val="EBEBEB"/>
                </a:solidFill>
              </a:defRPr>
            </a:lvl3pPr>
            <a:lvl4pPr lvl="3" rtl="0" algn="ctr">
              <a:lnSpc>
                <a:spcPct val="130000"/>
              </a:lnSpc>
              <a:spcBef>
                <a:spcPts val="0"/>
              </a:spcBef>
              <a:spcAft>
                <a:spcPts val="0"/>
              </a:spcAft>
              <a:buNone/>
              <a:defRPr sz="3000">
                <a:solidFill>
                  <a:srgbClr val="EBEBEB"/>
                </a:solidFill>
              </a:defRPr>
            </a:lvl4pPr>
            <a:lvl5pPr lvl="4" rtl="0" algn="ctr">
              <a:lnSpc>
                <a:spcPct val="130000"/>
              </a:lnSpc>
              <a:spcBef>
                <a:spcPts val="0"/>
              </a:spcBef>
              <a:spcAft>
                <a:spcPts val="0"/>
              </a:spcAft>
              <a:buNone/>
              <a:defRPr sz="3000">
                <a:solidFill>
                  <a:srgbClr val="EBEBEB"/>
                </a:solidFill>
              </a:defRPr>
            </a:lvl5pPr>
            <a:lvl6pPr lvl="5" rtl="0" algn="ctr">
              <a:lnSpc>
                <a:spcPct val="130000"/>
              </a:lnSpc>
              <a:spcBef>
                <a:spcPts val="0"/>
              </a:spcBef>
              <a:spcAft>
                <a:spcPts val="0"/>
              </a:spcAft>
              <a:buNone/>
              <a:defRPr sz="3000">
                <a:solidFill>
                  <a:srgbClr val="EBEBEB"/>
                </a:solidFill>
              </a:defRPr>
            </a:lvl6pPr>
            <a:lvl7pPr lvl="6" rtl="0" algn="ctr">
              <a:lnSpc>
                <a:spcPct val="130000"/>
              </a:lnSpc>
              <a:spcBef>
                <a:spcPts val="0"/>
              </a:spcBef>
              <a:spcAft>
                <a:spcPts val="0"/>
              </a:spcAft>
              <a:buNone/>
              <a:defRPr sz="3000">
                <a:solidFill>
                  <a:srgbClr val="EBEBEB"/>
                </a:solidFill>
              </a:defRPr>
            </a:lvl7pPr>
            <a:lvl8pPr lvl="7" rtl="0" algn="ctr">
              <a:lnSpc>
                <a:spcPct val="130000"/>
              </a:lnSpc>
              <a:spcBef>
                <a:spcPts val="0"/>
              </a:spcBef>
              <a:spcAft>
                <a:spcPts val="0"/>
              </a:spcAft>
              <a:buNone/>
              <a:defRPr sz="3000">
                <a:solidFill>
                  <a:srgbClr val="EBEBEB"/>
                </a:solidFill>
              </a:defRPr>
            </a:lvl8pPr>
            <a:lvl9pPr lvl="8" rtl="0" algn="ctr">
              <a:lnSpc>
                <a:spcPct val="130000"/>
              </a:lnSpc>
              <a:spcBef>
                <a:spcPts val="0"/>
              </a:spcBef>
              <a:spcAft>
                <a:spcPts val="0"/>
              </a:spcAft>
              <a:buNone/>
              <a:defRPr sz="3000">
                <a:solidFill>
                  <a:srgbClr val="EBEBEB"/>
                </a:solidFill>
              </a:defRPr>
            </a:lvl9pPr>
          </a:lstStyle>
          <a:p/>
        </p:txBody>
      </p:sp>
      <p:cxnSp>
        <p:nvCxnSpPr>
          <p:cNvPr id="251" name="Google Shape;251;p48"/>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2" name="Google Shape;252;p48"/>
          <p:cNvSpPr txBox="1"/>
          <p:nvPr>
            <p:ph idx="1" type="subTitle"/>
          </p:nvPr>
        </p:nvSpPr>
        <p:spPr>
          <a:xfrm>
            <a:off x="447663" y="55441"/>
            <a:ext cx="5147700" cy="816300"/>
          </a:xfrm>
          <a:prstGeom prst="rect">
            <a:avLst/>
          </a:prstGeom>
          <a:noFill/>
          <a:ln>
            <a:noFill/>
          </a:ln>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53" name="Google Shape;253;p48"/>
          <p:cNvCxnSpPr/>
          <p:nvPr/>
        </p:nvCxnSpPr>
        <p:spPr>
          <a:xfrm rot="10800000">
            <a:off x="447655"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54" name="Google Shape;254;p48"/>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5" name="Google Shape;255;p48"/>
          <p:cNvSpPr txBox="1"/>
          <p:nvPr>
            <p:ph idx="2" type="subTitle"/>
          </p:nvPr>
        </p:nvSpPr>
        <p:spPr>
          <a:xfrm>
            <a:off x="884829" y="6169550"/>
            <a:ext cx="9180600" cy="559800"/>
          </a:xfrm>
          <a:prstGeom prst="rect">
            <a:avLst/>
          </a:prstGeom>
          <a:noFill/>
          <a:ln>
            <a:noFill/>
          </a:ln>
        </p:spPr>
        <p:txBody>
          <a:bodyPr anchorCtr="0" anchor="b" bIns="91425" lIns="91425" spcFirstLastPara="1" rIns="91425" wrap="square" tIns="91425">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256" name="Google Shape;256;p48"/>
          <p:cNvPicPr preferRelativeResize="0"/>
          <p:nvPr/>
        </p:nvPicPr>
        <p:blipFill>
          <a:blip r:embed="rId2">
            <a:alphaModFix/>
          </a:blip>
          <a:stretch>
            <a:fillRect/>
          </a:stretch>
        </p:blipFill>
        <p:spPr>
          <a:xfrm>
            <a:off x="10708600" y="6312505"/>
            <a:ext cx="975606" cy="22955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4_4_1">
    <p:spTree>
      <p:nvGrpSpPr>
        <p:cNvPr id="257" name="Shape 25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Gray">
  <p:cSld name="CUSTOM_4_4_1_1">
    <p:bg>
      <p:bgPr>
        <a:solidFill>
          <a:srgbClr val="EEEEEE"/>
        </a:solidFill>
      </p:bgPr>
    </p:bg>
    <p:spTree>
      <p:nvGrpSpPr>
        <p:cNvPr id="258" name="Shape 258"/>
        <p:cNvGrpSpPr/>
        <p:nvPr/>
      </p:nvGrpSpPr>
      <p:grpSpPr>
        <a:xfrm>
          <a:off x="0" y="0"/>
          <a:ext cx="0" cy="0"/>
          <a:chOff x="0" y="0"/>
          <a:chExt cx="0" cy="0"/>
        </a:xfrm>
      </p:grpSpPr>
      <p:pic>
        <p:nvPicPr>
          <p:cNvPr id="259" name="Google Shape;259;p50"/>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CUSTOM_2_1">
    <p:spTree>
      <p:nvGrpSpPr>
        <p:cNvPr id="261" name="Shape 26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NUM">
  <p:cSld name="CUSTOM_2_3">
    <p:spTree>
      <p:nvGrpSpPr>
        <p:cNvPr id="262" name="Shape 262"/>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63" name="Shape 26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NUM">
  <p:cSld name="CUSTOM_2_3">
    <p:spTree>
      <p:nvGrpSpPr>
        <p:cNvPr id="13" name="Shape 13"/>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
  <p:cSld name="CUSTOM_1_1">
    <p:spTree>
      <p:nvGrpSpPr>
        <p:cNvPr id="264" name="Shape 26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p:cSld name="BLANK 1">
    <p:spTree>
      <p:nvGrpSpPr>
        <p:cNvPr id="265" name="Shape 265"/>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270" name="Shape 270"/>
        <p:cNvGrpSpPr/>
        <p:nvPr/>
      </p:nvGrpSpPr>
      <p:grpSpPr>
        <a:xfrm>
          <a:off x="0" y="0"/>
          <a:ext cx="0" cy="0"/>
          <a:chOff x="0" y="0"/>
          <a:chExt cx="0" cy="0"/>
        </a:xfrm>
      </p:grpSpPr>
      <p:sp>
        <p:nvSpPr>
          <p:cNvPr id="271" name="Google Shape;271;p58"/>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58"/>
          <p:cNvSpPr txBox="1"/>
          <p:nvPr>
            <p:ph idx="1" type="subTitle"/>
          </p:nvPr>
        </p:nvSpPr>
        <p:spPr>
          <a:xfrm>
            <a:off x="1101924" y="2277575"/>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73" name="Google Shape;273;p58"/>
          <p:cNvSpPr txBox="1"/>
          <p:nvPr>
            <p:ph idx="2" type="subTitle"/>
          </p:nvPr>
        </p:nvSpPr>
        <p:spPr>
          <a:xfrm>
            <a:off x="1101924" y="2665500"/>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74" name="Google Shape;274;p58"/>
          <p:cNvSpPr txBox="1"/>
          <p:nvPr>
            <p:ph idx="3" type="subTitle"/>
          </p:nvPr>
        </p:nvSpPr>
        <p:spPr>
          <a:xfrm>
            <a:off x="6173055" y="2277575"/>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75" name="Google Shape;275;p58"/>
          <p:cNvSpPr txBox="1"/>
          <p:nvPr>
            <p:ph idx="4" type="subTitle"/>
          </p:nvPr>
        </p:nvSpPr>
        <p:spPr>
          <a:xfrm>
            <a:off x="6173055" y="2665500"/>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76" name="Google Shape;276;p58"/>
          <p:cNvSpPr txBox="1"/>
          <p:nvPr>
            <p:ph idx="5" type="subTitle"/>
          </p:nvPr>
        </p:nvSpPr>
        <p:spPr>
          <a:xfrm>
            <a:off x="1101924" y="3100500"/>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77" name="Google Shape;277;p58"/>
          <p:cNvSpPr txBox="1"/>
          <p:nvPr>
            <p:ph idx="6" type="subTitle"/>
          </p:nvPr>
        </p:nvSpPr>
        <p:spPr>
          <a:xfrm>
            <a:off x="1101924" y="3488425"/>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78" name="Google Shape;278;p58"/>
          <p:cNvSpPr txBox="1"/>
          <p:nvPr>
            <p:ph idx="7" type="subTitle"/>
          </p:nvPr>
        </p:nvSpPr>
        <p:spPr>
          <a:xfrm>
            <a:off x="6173055" y="3100500"/>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79" name="Google Shape;279;p58"/>
          <p:cNvSpPr txBox="1"/>
          <p:nvPr>
            <p:ph idx="8" type="subTitle"/>
          </p:nvPr>
        </p:nvSpPr>
        <p:spPr>
          <a:xfrm>
            <a:off x="6173055" y="3488425"/>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80" name="Google Shape;280;p58"/>
          <p:cNvSpPr txBox="1"/>
          <p:nvPr>
            <p:ph idx="9" type="subTitle"/>
          </p:nvPr>
        </p:nvSpPr>
        <p:spPr>
          <a:xfrm>
            <a:off x="1101924" y="3923425"/>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81" name="Google Shape;281;p58"/>
          <p:cNvSpPr txBox="1"/>
          <p:nvPr>
            <p:ph idx="13" type="subTitle"/>
          </p:nvPr>
        </p:nvSpPr>
        <p:spPr>
          <a:xfrm>
            <a:off x="1101924" y="4311350"/>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82" name="Google Shape;282;p58"/>
          <p:cNvSpPr txBox="1"/>
          <p:nvPr>
            <p:ph idx="14" type="subTitle"/>
          </p:nvPr>
        </p:nvSpPr>
        <p:spPr>
          <a:xfrm>
            <a:off x="6173055" y="3923425"/>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83" name="Google Shape;283;p58"/>
          <p:cNvSpPr txBox="1"/>
          <p:nvPr>
            <p:ph idx="15" type="subTitle"/>
          </p:nvPr>
        </p:nvSpPr>
        <p:spPr>
          <a:xfrm>
            <a:off x="6173055" y="4311350"/>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84" name="Google Shape;284;p58"/>
          <p:cNvSpPr txBox="1"/>
          <p:nvPr>
            <p:ph idx="16" type="subTitle"/>
          </p:nvPr>
        </p:nvSpPr>
        <p:spPr>
          <a:xfrm>
            <a:off x="1101924" y="4746350"/>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85" name="Google Shape;285;p58"/>
          <p:cNvSpPr txBox="1"/>
          <p:nvPr>
            <p:ph idx="17" type="subTitle"/>
          </p:nvPr>
        </p:nvSpPr>
        <p:spPr>
          <a:xfrm>
            <a:off x="1101924" y="5134275"/>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86" name="Google Shape;286;p58"/>
          <p:cNvSpPr txBox="1"/>
          <p:nvPr>
            <p:ph idx="18" type="subTitle"/>
          </p:nvPr>
        </p:nvSpPr>
        <p:spPr>
          <a:xfrm>
            <a:off x="6173055" y="4746350"/>
            <a:ext cx="5004000" cy="328500"/>
          </a:xfrm>
          <a:prstGeom prst="rect">
            <a:avLst/>
          </a:prstGeom>
        </p:spPr>
        <p:txBody>
          <a:bodyPr anchorCtr="0" anchor="ctr" bIns="121875" lIns="121875" spcFirstLastPara="1" rIns="121875" wrap="square" tIns="121875">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287" name="Google Shape;287;p58"/>
          <p:cNvSpPr txBox="1"/>
          <p:nvPr>
            <p:ph idx="19" type="subTitle"/>
          </p:nvPr>
        </p:nvSpPr>
        <p:spPr>
          <a:xfrm>
            <a:off x="6173055" y="5134275"/>
            <a:ext cx="5004000" cy="3285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sz="1600">
                <a:solidFill>
                  <a:schemeClr val="dk2"/>
                </a:solidFill>
                <a:latin typeface="Proxima Nova"/>
                <a:ea typeface="Proxima Nova"/>
                <a:cs typeface="Proxima Nova"/>
                <a:sym typeface="Proxima Nova"/>
              </a:defRPr>
            </a:lvl1pPr>
            <a:lvl2pPr lvl="1" rtl="0">
              <a:spcBef>
                <a:spcPts val="0"/>
              </a:spcBef>
              <a:spcAft>
                <a:spcPts val="0"/>
              </a:spcAft>
              <a:buNone/>
              <a:defRPr sz="1600">
                <a:solidFill>
                  <a:schemeClr val="dk2"/>
                </a:solidFill>
                <a:latin typeface="Proxima Nova"/>
                <a:ea typeface="Proxima Nova"/>
                <a:cs typeface="Proxima Nova"/>
                <a:sym typeface="Proxima Nova"/>
              </a:defRPr>
            </a:lvl2pPr>
            <a:lvl3pPr lvl="2" rtl="0">
              <a:spcBef>
                <a:spcPts val="0"/>
              </a:spcBef>
              <a:spcAft>
                <a:spcPts val="0"/>
              </a:spcAft>
              <a:buNone/>
              <a:defRPr sz="1600">
                <a:solidFill>
                  <a:schemeClr val="dk2"/>
                </a:solidFill>
                <a:latin typeface="Proxima Nova"/>
                <a:ea typeface="Proxima Nova"/>
                <a:cs typeface="Proxima Nova"/>
                <a:sym typeface="Proxima Nova"/>
              </a:defRPr>
            </a:lvl3pPr>
            <a:lvl4pPr lvl="3" rtl="0">
              <a:spcBef>
                <a:spcPts val="0"/>
              </a:spcBef>
              <a:spcAft>
                <a:spcPts val="0"/>
              </a:spcAft>
              <a:buNone/>
              <a:defRPr sz="1600">
                <a:solidFill>
                  <a:schemeClr val="dk2"/>
                </a:solidFill>
                <a:latin typeface="Proxima Nova"/>
                <a:ea typeface="Proxima Nova"/>
                <a:cs typeface="Proxima Nova"/>
                <a:sym typeface="Proxima Nova"/>
              </a:defRPr>
            </a:lvl4pPr>
            <a:lvl5pPr lvl="4" rtl="0">
              <a:spcBef>
                <a:spcPts val="0"/>
              </a:spcBef>
              <a:spcAft>
                <a:spcPts val="0"/>
              </a:spcAft>
              <a:buNone/>
              <a:defRPr sz="1600">
                <a:solidFill>
                  <a:schemeClr val="dk2"/>
                </a:solidFill>
                <a:latin typeface="Proxima Nova"/>
                <a:ea typeface="Proxima Nova"/>
                <a:cs typeface="Proxima Nova"/>
                <a:sym typeface="Proxima Nova"/>
              </a:defRPr>
            </a:lvl5pPr>
            <a:lvl6pPr lvl="5" rtl="0">
              <a:spcBef>
                <a:spcPts val="0"/>
              </a:spcBef>
              <a:spcAft>
                <a:spcPts val="0"/>
              </a:spcAft>
              <a:buNone/>
              <a:defRPr sz="1600">
                <a:solidFill>
                  <a:schemeClr val="dk2"/>
                </a:solidFill>
                <a:latin typeface="Proxima Nova"/>
                <a:ea typeface="Proxima Nova"/>
                <a:cs typeface="Proxima Nova"/>
                <a:sym typeface="Proxima Nova"/>
              </a:defRPr>
            </a:lvl6pPr>
            <a:lvl7pPr lvl="6" rtl="0">
              <a:spcBef>
                <a:spcPts val="0"/>
              </a:spcBef>
              <a:spcAft>
                <a:spcPts val="0"/>
              </a:spcAft>
              <a:buNone/>
              <a:defRPr sz="1600">
                <a:solidFill>
                  <a:schemeClr val="dk2"/>
                </a:solidFill>
                <a:latin typeface="Proxima Nova"/>
                <a:ea typeface="Proxima Nova"/>
                <a:cs typeface="Proxima Nova"/>
                <a:sym typeface="Proxima Nova"/>
              </a:defRPr>
            </a:lvl7pPr>
            <a:lvl8pPr lvl="7" rtl="0">
              <a:spcBef>
                <a:spcPts val="0"/>
              </a:spcBef>
              <a:spcAft>
                <a:spcPts val="0"/>
              </a:spcAft>
              <a:buNone/>
              <a:defRPr sz="1600">
                <a:solidFill>
                  <a:schemeClr val="dk2"/>
                </a:solidFill>
                <a:latin typeface="Proxima Nova"/>
                <a:ea typeface="Proxima Nova"/>
                <a:cs typeface="Proxima Nova"/>
                <a:sym typeface="Proxima Nova"/>
              </a:defRPr>
            </a:lvl8pPr>
            <a:lvl9pPr lvl="8" rtl="0">
              <a:spcBef>
                <a:spcPts val="0"/>
              </a:spcBef>
              <a:spcAft>
                <a:spcPts val="0"/>
              </a:spcAft>
              <a:buNone/>
              <a:defRPr sz="1600">
                <a:solidFill>
                  <a:schemeClr val="dk2"/>
                </a:solidFill>
                <a:latin typeface="Proxima Nova"/>
                <a:ea typeface="Proxima Nova"/>
                <a:cs typeface="Proxima Nova"/>
                <a:sym typeface="Proxima Nova"/>
              </a:defRPr>
            </a:lvl9pPr>
          </a:lstStyle>
          <a:p/>
        </p:txBody>
      </p:sp>
      <p:sp>
        <p:nvSpPr>
          <p:cNvPr id="288" name="Google Shape;288;p58"/>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289" name="Google Shape;289;p58"/>
          <p:cNvSpPr txBox="1"/>
          <p:nvPr>
            <p:ph idx="20"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290" name="Shape 290"/>
        <p:cNvGrpSpPr/>
        <p:nvPr/>
      </p:nvGrpSpPr>
      <p:grpSpPr>
        <a:xfrm>
          <a:off x="0" y="0"/>
          <a:ext cx="0" cy="0"/>
          <a:chOff x="0" y="0"/>
          <a:chExt cx="0" cy="0"/>
        </a:xfrm>
      </p:grpSpPr>
      <p:sp>
        <p:nvSpPr>
          <p:cNvPr id="291" name="Google Shape;291;p59"/>
          <p:cNvSpPr txBox="1"/>
          <p:nvPr>
            <p:ph type="title"/>
          </p:nvPr>
        </p:nvSpPr>
        <p:spPr>
          <a:xfrm>
            <a:off x="1101924" y="2273179"/>
            <a:ext cx="9985200" cy="1417500"/>
          </a:xfrm>
          <a:prstGeom prst="rect">
            <a:avLst/>
          </a:prstGeom>
        </p:spPr>
        <p:txBody>
          <a:bodyPr anchorCtr="0" anchor="ctr" bIns="121875" lIns="121875" spcFirstLastPara="1" rIns="121875" wrap="square" tIns="12187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59"/>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293" name="Shape 293"/>
        <p:cNvGrpSpPr/>
        <p:nvPr/>
      </p:nvGrpSpPr>
      <p:grpSpPr>
        <a:xfrm>
          <a:off x="0" y="0"/>
          <a:ext cx="0" cy="0"/>
          <a:chOff x="0" y="0"/>
          <a:chExt cx="0" cy="0"/>
        </a:xfrm>
      </p:grpSpPr>
      <p:sp>
        <p:nvSpPr>
          <p:cNvPr id="294" name="Google Shape;294;p60"/>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60"/>
          <p:cNvSpPr txBox="1"/>
          <p:nvPr>
            <p:ph idx="1" type="body"/>
          </p:nvPr>
        </p:nvSpPr>
        <p:spPr>
          <a:xfrm>
            <a:off x="1101991" y="2167900"/>
            <a:ext cx="9985200" cy="3526500"/>
          </a:xfrm>
          <a:prstGeom prst="rect">
            <a:avLst/>
          </a:prstGeom>
        </p:spPr>
        <p:txBody>
          <a:bodyPr anchorCtr="0" anchor="t" bIns="121875" lIns="121875" spcFirstLastPara="1" rIns="121875" wrap="square" tIns="121875">
            <a:noAutofit/>
          </a:bodyPr>
          <a:lstStyle>
            <a:lvl1pPr indent="-311150" lvl="0" marL="457200" rtl="0">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296" name="Google Shape;296;p60"/>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297" name="Google Shape;297;p60"/>
          <p:cNvSpPr txBox="1"/>
          <p:nvPr>
            <p:ph idx="2" type="subTitle"/>
          </p:nvPr>
        </p:nvSpPr>
        <p:spPr>
          <a:xfrm>
            <a:off x="1101924" y="1239700"/>
            <a:ext cx="9985200" cy="875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298" name="Shape 298"/>
        <p:cNvGrpSpPr/>
        <p:nvPr/>
      </p:nvGrpSpPr>
      <p:grpSpPr>
        <a:xfrm>
          <a:off x="0" y="0"/>
          <a:ext cx="0" cy="0"/>
          <a:chOff x="0" y="0"/>
          <a:chExt cx="0" cy="0"/>
        </a:xfrm>
      </p:grpSpPr>
      <p:sp>
        <p:nvSpPr>
          <p:cNvPr id="299" name="Google Shape;299;p61"/>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61"/>
          <p:cNvSpPr txBox="1"/>
          <p:nvPr>
            <p:ph idx="1" type="body"/>
          </p:nvPr>
        </p:nvSpPr>
        <p:spPr>
          <a:xfrm>
            <a:off x="1101991" y="2167900"/>
            <a:ext cx="4778700" cy="3526500"/>
          </a:xfrm>
          <a:prstGeom prst="rect">
            <a:avLst/>
          </a:prstGeom>
        </p:spPr>
        <p:txBody>
          <a:bodyPr anchorCtr="0" anchor="t" bIns="121875" lIns="121875" spcFirstLastPara="1" rIns="121875" wrap="square" tIns="121875">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301" name="Google Shape;301;p61"/>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02" name="Google Shape;302;p61"/>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303" name="Shape 303"/>
        <p:cNvGrpSpPr/>
        <p:nvPr/>
      </p:nvGrpSpPr>
      <p:grpSpPr>
        <a:xfrm>
          <a:off x="0" y="0"/>
          <a:ext cx="0" cy="0"/>
          <a:chOff x="0" y="0"/>
          <a:chExt cx="0" cy="0"/>
        </a:xfrm>
      </p:grpSpPr>
      <p:sp>
        <p:nvSpPr>
          <p:cNvPr id="304" name="Google Shape;304;p62"/>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62"/>
          <p:cNvSpPr txBox="1"/>
          <p:nvPr>
            <p:ph idx="1" type="body"/>
          </p:nvPr>
        </p:nvSpPr>
        <p:spPr>
          <a:xfrm>
            <a:off x="6308222" y="2167900"/>
            <a:ext cx="4778700" cy="3526500"/>
          </a:xfrm>
          <a:prstGeom prst="rect">
            <a:avLst/>
          </a:prstGeom>
        </p:spPr>
        <p:txBody>
          <a:bodyPr anchorCtr="0" anchor="t" bIns="121875" lIns="121875" spcFirstLastPara="1" rIns="121875" wrap="square" tIns="121875">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306" name="Google Shape;306;p62"/>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07" name="Google Shape;307;p62"/>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308" name="Shape 308"/>
        <p:cNvGrpSpPr/>
        <p:nvPr/>
      </p:nvGrpSpPr>
      <p:grpSpPr>
        <a:xfrm>
          <a:off x="0" y="0"/>
          <a:ext cx="0" cy="0"/>
          <a:chOff x="0" y="0"/>
          <a:chExt cx="0" cy="0"/>
        </a:xfrm>
      </p:grpSpPr>
      <p:sp>
        <p:nvSpPr>
          <p:cNvPr id="309" name="Google Shape;309;p63"/>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63"/>
          <p:cNvSpPr txBox="1"/>
          <p:nvPr>
            <p:ph idx="1" type="subTitle"/>
          </p:nvPr>
        </p:nvSpPr>
        <p:spPr>
          <a:xfrm>
            <a:off x="6622976" y="3670871"/>
            <a:ext cx="4464000" cy="6663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1" name="Google Shape;311;p63"/>
          <p:cNvSpPr txBox="1"/>
          <p:nvPr>
            <p:ph idx="2" type="body"/>
          </p:nvPr>
        </p:nvSpPr>
        <p:spPr>
          <a:xfrm>
            <a:off x="6622809" y="4184771"/>
            <a:ext cx="4464000" cy="1788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12" name="Google Shape;312;p63"/>
          <p:cNvSpPr txBox="1"/>
          <p:nvPr>
            <p:ph idx="3" type="subTitle"/>
          </p:nvPr>
        </p:nvSpPr>
        <p:spPr>
          <a:xfrm>
            <a:off x="1101924" y="3670871"/>
            <a:ext cx="4464000" cy="6663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3" name="Google Shape;313;p63"/>
          <p:cNvSpPr txBox="1"/>
          <p:nvPr>
            <p:ph idx="4" type="body"/>
          </p:nvPr>
        </p:nvSpPr>
        <p:spPr>
          <a:xfrm>
            <a:off x="1101758" y="4184771"/>
            <a:ext cx="4464000" cy="1788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14" name="Google Shape;314;p63"/>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15" name="Google Shape;315;p63"/>
          <p:cNvSpPr txBox="1"/>
          <p:nvPr>
            <p:ph idx="5"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316" name="Shape 316"/>
        <p:cNvGrpSpPr/>
        <p:nvPr/>
      </p:nvGrpSpPr>
      <p:grpSpPr>
        <a:xfrm>
          <a:off x="0" y="0"/>
          <a:ext cx="0" cy="0"/>
          <a:chOff x="0" y="0"/>
          <a:chExt cx="0" cy="0"/>
        </a:xfrm>
      </p:grpSpPr>
      <p:sp>
        <p:nvSpPr>
          <p:cNvPr id="317" name="Google Shape;317;p64"/>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64"/>
          <p:cNvSpPr txBox="1"/>
          <p:nvPr>
            <p:ph idx="1" type="subTitle"/>
          </p:nvPr>
        </p:nvSpPr>
        <p:spPr>
          <a:xfrm>
            <a:off x="6622976" y="2490196"/>
            <a:ext cx="4464000" cy="6663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9" name="Google Shape;319;p64"/>
          <p:cNvSpPr txBox="1"/>
          <p:nvPr>
            <p:ph idx="2" type="body"/>
          </p:nvPr>
        </p:nvSpPr>
        <p:spPr>
          <a:xfrm>
            <a:off x="6622809" y="3156502"/>
            <a:ext cx="4464000" cy="27660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20" name="Google Shape;320;p64"/>
          <p:cNvSpPr txBox="1"/>
          <p:nvPr>
            <p:ph idx="3" type="subTitle"/>
          </p:nvPr>
        </p:nvSpPr>
        <p:spPr>
          <a:xfrm>
            <a:off x="1101924" y="2490196"/>
            <a:ext cx="4464000" cy="6663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1" name="Google Shape;321;p64"/>
          <p:cNvSpPr txBox="1"/>
          <p:nvPr>
            <p:ph idx="4" type="body"/>
          </p:nvPr>
        </p:nvSpPr>
        <p:spPr>
          <a:xfrm>
            <a:off x="1101758" y="3156502"/>
            <a:ext cx="4464000" cy="27660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22" name="Google Shape;322;p64"/>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23" name="Google Shape;323;p64"/>
          <p:cNvSpPr txBox="1"/>
          <p:nvPr>
            <p:ph idx="5"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324" name="Shape 324"/>
        <p:cNvGrpSpPr/>
        <p:nvPr/>
      </p:nvGrpSpPr>
      <p:grpSpPr>
        <a:xfrm>
          <a:off x="0" y="0"/>
          <a:ext cx="0" cy="0"/>
          <a:chOff x="0" y="0"/>
          <a:chExt cx="0" cy="0"/>
        </a:xfrm>
      </p:grpSpPr>
      <p:sp>
        <p:nvSpPr>
          <p:cNvPr id="325" name="Google Shape;325;p65"/>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65"/>
          <p:cNvSpPr txBox="1"/>
          <p:nvPr>
            <p:ph idx="1" type="subTitle"/>
          </p:nvPr>
        </p:nvSpPr>
        <p:spPr>
          <a:xfrm>
            <a:off x="1101924" y="3526576"/>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7" name="Google Shape;327;p65"/>
          <p:cNvSpPr txBox="1"/>
          <p:nvPr>
            <p:ph idx="2" type="body"/>
          </p:nvPr>
        </p:nvSpPr>
        <p:spPr>
          <a:xfrm>
            <a:off x="1101924" y="4146975"/>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28" name="Google Shape;328;p65"/>
          <p:cNvSpPr txBox="1"/>
          <p:nvPr>
            <p:ph idx="3" type="subTitle"/>
          </p:nvPr>
        </p:nvSpPr>
        <p:spPr>
          <a:xfrm>
            <a:off x="4622360" y="3526576"/>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9" name="Google Shape;329;p65"/>
          <p:cNvSpPr txBox="1"/>
          <p:nvPr>
            <p:ph idx="4" type="body"/>
          </p:nvPr>
        </p:nvSpPr>
        <p:spPr>
          <a:xfrm>
            <a:off x="4622360" y="4146975"/>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30" name="Google Shape;330;p65"/>
          <p:cNvSpPr txBox="1"/>
          <p:nvPr>
            <p:ph idx="5" type="subTitle"/>
          </p:nvPr>
        </p:nvSpPr>
        <p:spPr>
          <a:xfrm>
            <a:off x="8142946" y="3526576"/>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31" name="Google Shape;331;p65"/>
          <p:cNvSpPr txBox="1"/>
          <p:nvPr>
            <p:ph idx="6" type="body"/>
          </p:nvPr>
        </p:nvSpPr>
        <p:spPr>
          <a:xfrm>
            <a:off x="8142946" y="4146975"/>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32" name="Google Shape;332;p65"/>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33" name="Google Shape;333;p65"/>
          <p:cNvSpPr txBox="1"/>
          <p:nvPr>
            <p:ph idx="7"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4" name="Shape 14"/>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334" name="Shape 334"/>
        <p:cNvGrpSpPr/>
        <p:nvPr/>
      </p:nvGrpSpPr>
      <p:grpSpPr>
        <a:xfrm>
          <a:off x="0" y="0"/>
          <a:ext cx="0" cy="0"/>
          <a:chOff x="0" y="0"/>
          <a:chExt cx="0" cy="0"/>
        </a:xfrm>
      </p:grpSpPr>
      <p:sp>
        <p:nvSpPr>
          <p:cNvPr id="335" name="Google Shape;335;p66"/>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66"/>
          <p:cNvSpPr txBox="1"/>
          <p:nvPr>
            <p:ph idx="1" type="subTitle"/>
          </p:nvPr>
        </p:nvSpPr>
        <p:spPr>
          <a:xfrm>
            <a:off x="1101924" y="2413101"/>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37" name="Google Shape;337;p66"/>
          <p:cNvSpPr txBox="1"/>
          <p:nvPr>
            <p:ph idx="2" type="body"/>
          </p:nvPr>
        </p:nvSpPr>
        <p:spPr>
          <a:xfrm>
            <a:off x="1101924" y="3109700"/>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38" name="Google Shape;338;p66"/>
          <p:cNvSpPr txBox="1"/>
          <p:nvPr>
            <p:ph idx="3" type="subTitle"/>
          </p:nvPr>
        </p:nvSpPr>
        <p:spPr>
          <a:xfrm>
            <a:off x="4622360" y="2413101"/>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39" name="Google Shape;339;p66"/>
          <p:cNvSpPr txBox="1"/>
          <p:nvPr>
            <p:ph idx="4" type="body"/>
          </p:nvPr>
        </p:nvSpPr>
        <p:spPr>
          <a:xfrm>
            <a:off x="4622360" y="3109700"/>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40" name="Google Shape;340;p66"/>
          <p:cNvSpPr txBox="1"/>
          <p:nvPr>
            <p:ph idx="5" type="subTitle"/>
          </p:nvPr>
        </p:nvSpPr>
        <p:spPr>
          <a:xfrm>
            <a:off x="8142946" y="2413101"/>
            <a:ext cx="2944200" cy="7728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41" name="Google Shape;341;p66"/>
          <p:cNvSpPr txBox="1"/>
          <p:nvPr>
            <p:ph idx="6" type="body"/>
          </p:nvPr>
        </p:nvSpPr>
        <p:spPr>
          <a:xfrm>
            <a:off x="8142946" y="3109700"/>
            <a:ext cx="2944200" cy="1623300"/>
          </a:xfrm>
          <a:prstGeom prst="rect">
            <a:avLst/>
          </a:prstGeom>
        </p:spPr>
        <p:txBody>
          <a:bodyPr anchorCtr="0" anchor="t" bIns="121875" lIns="121875" spcFirstLastPara="1" rIns="121875" wrap="square" tIns="121875">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342" name="Google Shape;342;p66"/>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43" name="Google Shape;343;p66"/>
          <p:cNvSpPr txBox="1"/>
          <p:nvPr>
            <p:ph idx="7"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344" name="Shape 344"/>
        <p:cNvGrpSpPr/>
        <p:nvPr/>
      </p:nvGrpSpPr>
      <p:grpSpPr>
        <a:xfrm>
          <a:off x="0" y="0"/>
          <a:ext cx="0" cy="0"/>
          <a:chOff x="0" y="0"/>
          <a:chExt cx="0" cy="0"/>
        </a:xfrm>
      </p:grpSpPr>
      <p:sp>
        <p:nvSpPr>
          <p:cNvPr id="345" name="Google Shape;345;p67"/>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7"/>
          <p:cNvSpPr txBox="1"/>
          <p:nvPr>
            <p:ph idx="1" type="body"/>
          </p:nvPr>
        </p:nvSpPr>
        <p:spPr>
          <a:xfrm>
            <a:off x="1101924" y="2072425"/>
            <a:ext cx="9985200" cy="524700"/>
          </a:xfrm>
          <a:prstGeom prst="rect">
            <a:avLst/>
          </a:prstGeom>
        </p:spPr>
        <p:txBody>
          <a:bodyPr anchorCtr="0" anchor="b" bIns="121875" lIns="121875" spcFirstLastPara="1" rIns="121875" wrap="square" tIns="121875">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347" name="Google Shape;347;p67"/>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48" name="Google Shape;348;p67"/>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349" name="Shape 349"/>
        <p:cNvGrpSpPr/>
        <p:nvPr/>
      </p:nvGrpSpPr>
      <p:grpSpPr>
        <a:xfrm>
          <a:off x="0" y="0"/>
          <a:ext cx="0" cy="0"/>
          <a:chOff x="0" y="0"/>
          <a:chExt cx="0" cy="0"/>
        </a:xfrm>
      </p:grpSpPr>
      <p:sp>
        <p:nvSpPr>
          <p:cNvPr id="350" name="Google Shape;350;p68"/>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68"/>
          <p:cNvSpPr txBox="1"/>
          <p:nvPr>
            <p:ph idx="1" type="body"/>
          </p:nvPr>
        </p:nvSpPr>
        <p:spPr>
          <a:xfrm>
            <a:off x="1101924" y="5212665"/>
            <a:ext cx="9985200" cy="5247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352" name="Google Shape;352;p68"/>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53" name="Google Shape;353;p68"/>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69"/>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69"/>
          <p:cNvSpPr txBox="1"/>
          <p:nvPr>
            <p:ph idx="1" type="body"/>
          </p:nvPr>
        </p:nvSpPr>
        <p:spPr>
          <a:xfrm>
            <a:off x="1101924" y="2016075"/>
            <a:ext cx="9985200" cy="1172400"/>
          </a:xfrm>
          <a:prstGeom prst="rect">
            <a:avLst/>
          </a:prstGeom>
        </p:spPr>
        <p:txBody>
          <a:bodyPr anchorCtr="0" anchor="b" bIns="121875" lIns="121875" spcFirstLastPara="1" rIns="121875" wrap="square" tIns="121875">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357" name="Google Shape;357;p69"/>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58" name="Google Shape;358;p69"/>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70"/>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70"/>
          <p:cNvSpPr txBox="1"/>
          <p:nvPr>
            <p:ph idx="1" type="body"/>
          </p:nvPr>
        </p:nvSpPr>
        <p:spPr>
          <a:xfrm>
            <a:off x="1101924" y="4984083"/>
            <a:ext cx="9985200" cy="9543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362" name="Google Shape;362;p70"/>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63" name="Google Shape;363;p70"/>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p71"/>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71"/>
          <p:cNvSpPr txBox="1"/>
          <p:nvPr>
            <p:ph idx="1" type="body"/>
          </p:nvPr>
        </p:nvSpPr>
        <p:spPr>
          <a:xfrm>
            <a:off x="1101991" y="2167900"/>
            <a:ext cx="4778700" cy="3374100"/>
          </a:xfrm>
          <a:prstGeom prst="rect">
            <a:avLst/>
          </a:prstGeom>
        </p:spPr>
        <p:txBody>
          <a:bodyPr anchorCtr="0" anchor="t" bIns="121875" lIns="121875" spcFirstLastPara="1" rIns="121875" wrap="square" tIns="121875">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367" name="Google Shape;367;p71"/>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68" name="Google Shape;368;p71"/>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72"/>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72"/>
          <p:cNvSpPr txBox="1"/>
          <p:nvPr>
            <p:ph idx="1" type="body"/>
          </p:nvPr>
        </p:nvSpPr>
        <p:spPr>
          <a:xfrm>
            <a:off x="6308222" y="2167900"/>
            <a:ext cx="4778700" cy="3382500"/>
          </a:xfrm>
          <a:prstGeom prst="rect">
            <a:avLst/>
          </a:prstGeom>
        </p:spPr>
        <p:txBody>
          <a:bodyPr anchorCtr="0" anchor="t" bIns="121875" lIns="121875" spcFirstLastPara="1" rIns="121875" wrap="square" tIns="121875">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372" name="Google Shape;372;p72"/>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73" name="Google Shape;373;p72"/>
          <p:cNvSpPr txBox="1"/>
          <p:nvPr>
            <p:ph idx="2"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73"/>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73"/>
          <p:cNvSpPr txBox="1"/>
          <p:nvPr>
            <p:ph idx="1" type="body"/>
          </p:nvPr>
        </p:nvSpPr>
        <p:spPr>
          <a:xfrm>
            <a:off x="6577987" y="2731900"/>
            <a:ext cx="4509000" cy="2607300"/>
          </a:xfrm>
          <a:prstGeom prst="rect">
            <a:avLst/>
          </a:prstGeom>
        </p:spPr>
        <p:txBody>
          <a:bodyPr anchorCtr="0" anchor="t" bIns="121875" lIns="121875" spcFirstLastPara="1" rIns="121875" wrap="square" tIns="121875">
            <a:noAutofit/>
          </a:bodyPr>
          <a:lstStyle>
            <a:lvl1pPr indent="-330200" lvl="0" marL="457200" rtl="0">
              <a:spcBef>
                <a:spcPts val="8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7" name="Google Shape;377;p73"/>
          <p:cNvSpPr txBox="1"/>
          <p:nvPr>
            <p:ph idx="2" type="subTitle"/>
          </p:nvPr>
        </p:nvSpPr>
        <p:spPr>
          <a:xfrm>
            <a:off x="6589451" y="2446000"/>
            <a:ext cx="4509000" cy="4383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78" name="Google Shape;378;p73"/>
          <p:cNvSpPr txBox="1"/>
          <p:nvPr>
            <p:ph idx="3" type="subTitle"/>
          </p:nvPr>
        </p:nvSpPr>
        <p:spPr>
          <a:xfrm>
            <a:off x="1101924" y="3500419"/>
            <a:ext cx="4149300" cy="1771500"/>
          </a:xfrm>
          <a:prstGeom prst="rect">
            <a:avLst/>
          </a:prstGeom>
        </p:spPr>
        <p:txBody>
          <a:bodyPr anchorCtr="0" anchor="t" bIns="121875" lIns="121875" spcFirstLastPara="1" rIns="121875" wrap="square" tIns="121875">
            <a:noAutofit/>
          </a:bodyPr>
          <a:lstStyle>
            <a:lvl1pPr lvl="0" rtl="0" algn="ctr">
              <a:spcBef>
                <a:spcPts val="0"/>
              </a:spcBef>
              <a:spcAft>
                <a:spcPts val="0"/>
              </a:spcAft>
              <a:buNone/>
              <a:defRPr b="1"/>
            </a:lvl1pPr>
            <a:lvl2pPr lvl="1" rtl="0">
              <a:spcBef>
                <a:spcPts val="800"/>
              </a:spcBef>
              <a:spcAft>
                <a:spcPts val="0"/>
              </a:spcAft>
              <a:buNone/>
              <a:defRPr b="1"/>
            </a:lvl2pPr>
            <a:lvl3pPr lvl="2" rtl="0">
              <a:spcBef>
                <a:spcPts val="800"/>
              </a:spcBef>
              <a:spcAft>
                <a:spcPts val="0"/>
              </a:spcAft>
              <a:buNone/>
              <a:defRPr b="1"/>
            </a:lvl3pPr>
            <a:lvl4pPr lvl="3" rtl="0">
              <a:spcBef>
                <a:spcPts val="800"/>
              </a:spcBef>
              <a:spcAft>
                <a:spcPts val="0"/>
              </a:spcAft>
              <a:buNone/>
              <a:defRPr b="1"/>
            </a:lvl4pPr>
            <a:lvl5pPr lvl="4" rtl="0">
              <a:spcBef>
                <a:spcPts val="800"/>
              </a:spcBef>
              <a:spcAft>
                <a:spcPts val="0"/>
              </a:spcAft>
              <a:buNone/>
              <a:defRPr b="1"/>
            </a:lvl5pPr>
            <a:lvl6pPr lvl="5" rtl="0">
              <a:spcBef>
                <a:spcPts val="800"/>
              </a:spcBef>
              <a:spcAft>
                <a:spcPts val="0"/>
              </a:spcAft>
              <a:buNone/>
              <a:defRPr b="1"/>
            </a:lvl6pPr>
            <a:lvl7pPr lvl="6" rtl="0">
              <a:spcBef>
                <a:spcPts val="800"/>
              </a:spcBef>
              <a:spcAft>
                <a:spcPts val="0"/>
              </a:spcAft>
              <a:buNone/>
              <a:defRPr b="1"/>
            </a:lvl7pPr>
            <a:lvl8pPr lvl="7" rtl="0">
              <a:spcBef>
                <a:spcPts val="800"/>
              </a:spcBef>
              <a:spcAft>
                <a:spcPts val="0"/>
              </a:spcAft>
              <a:buNone/>
              <a:defRPr b="1"/>
            </a:lvl8pPr>
            <a:lvl9pPr lvl="8" rtl="0">
              <a:spcBef>
                <a:spcPts val="800"/>
              </a:spcBef>
              <a:spcAft>
                <a:spcPts val="0"/>
              </a:spcAft>
              <a:buNone/>
              <a:defRPr b="1"/>
            </a:lvl9pPr>
          </a:lstStyle>
          <a:p/>
        </p:txBody>
      </p:sp>
      <p:sp>
        <p:nvSpPr>
          <p:cNvPr id="379" name="Google Shape;379;p73"/>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80" name="Google Shape;380;p73"/>
          <p:cNvSpPr txBox="1"/>
          <p:nvPr>
            <p:ph idx="4" type="subTitle"/>
          </p:nvPr>
        </p:nvSpPr>
        <p:spPr>
          <a:xfrm>
            <a:off x="1101924" y="1239700"/>
            <a:ext cx="998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p74"/>
          <p:cNvSpPr txBox="1"/>
          <p:nvPr>
            <p:ph type="title"/>
          </p:nvPr>
        </p:nvSpPr>
        <p:spPr>
          <a:xfrm>
            <a:off x="2428492" y="2895600"/>
            <a:ext cx="7922700" cy="9144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3200">
                <a:solidFill>
                  <a:schemeClr val="lt1"/>
                </a:solidFill>
                <a:latin typeface="Overpass"/>
                <a:ea typeface="Overpass"/>
                <a:cs typeface="Overpass"/>
                <a:sym typeface="Overpass"/>
              </a:defRPr>
            </a:lvl1pPr>
            <a:lvl2pPr lvl="1" rtl="0">
              <a:spcBef>
                <a:spcPts val="0"/>
              </a:spcBef>
              <a:spcAft>
                <a:spcPts val="0"/>
              </a:spcAft>
              <a:buNone/>
              <a:defRPr b="1" sz="3200">
                <a:solidFill>
                  <a:schemeClr val="lt1"/>
                </a:solidFill>
                <a:latin typeface="Overpass"/>
                <a:ea typeface="Overpass"/>
                <a:cs typeface="Overpass"/>
                <a:sym typeface="Overpass"/>
              </a:defRPr>
            </a:lvl2pPr>
            <a:lvl3pPr lvl="2" rtl="0">
              <a:spcBef>
                <a:spcPts val="0"/>
              </a:spcBef>
              <a:spcAft>
                <a:spcPts val="0"/>
              </a:spcAft>
              <a:buNone/>
              <a:defRPr b="1" sz="3200">
                <a:solidFill>
                  <a:schemeClr val="lt1"/>
                </a:solidFill>
                <a:latin typeface="Overpass"/>
                <a:ea typeface="Overpass"/>
                <a:cs typeface="Overpass"/>
                <a:sym typeface="Overpass"/>
              </a:defRPr>
            </a:lvl3pPr>
            <a:lvl4pPr lvl="3" rtl="0">
              <a:spcBef>
                <a:spcPts val="0"/>
              </a:spcBef>
              <a:spcAft>
                <a:spcPts val="0"/>
              </a:spcAft>
              <a:buNone/>
              <a:defRPr b="1" sz="3200">
                <a:solidFill>
                  <a:schemeClr val="lt1"/>
                </a:solidFill>
                <a:latin typeface="Overpass"/>
                <a:ea typeface="Overpass"/>
                <a:cs typeface="Overpass"/>
                <a:sym typeface="Overpass"/>
              </a:defRPr>
            </a:lvl4pPr>
            <a:lvl5pPr lvl="4" rtl="0">
              <a:spcBef>
                <a:spcPts val="0"/>
              </a:spcBef>
              <a:spcAft>
                <a:spcPts val="0"/>
              </a:spcAft>
              <a:buNone/>
              <a:defRPr b="1" sz="3200">
                <a:solidFill>
                  <a:schemeClr val="lt1"/>
                </a:solidFill>
                <a:latin typeface="Overpass"/>
                <a:ea typeface="Overpass"/>
                <a:cs typeface="Overpass"/>
                <a:sym typeface="Overpass"/>
              </a:defRPr>
            </a:lvl5pPr>
            <a:lvl6pPr lvl="5" rtl="0">
              <a:spcBef>
                <a:spcPts val="0"/>
              </a:spcBef>
              <a:spcAft>
                <a:spcPts val="0"/>
              </a:spcAft>
              <a:buNone/>
              <a:defRPr b="1" sz="3200">
                <a:solidFill>
                  <a:schemeClr val="lt1"/>
                </a:solidFill>
                <a:latin typeface="Overpass"/>
                <a:ea typeface="Overpass"/>
                <a:cs typeface="Overpass"/>
                <a:sym typeface="Overpass"/>
              </a:defRPr>
            </a:lvl6pPr>
            <a:lvl7pPr lvl="6" rtl="0">
              <a:spcBef>
                <a:spcPts val="0"/>
              </a:spcBef>
              <a:spcAft>
                <a:spcPts val="0"/>
              </a:spcAft>
              <a:buNone/>
              <a:defRPr b="1" sz="3200">
                <a:solidFill>
                  <a:schemeClr val="lt1"/>
                </a:solidFill>
                <a:latin typeface="Overpass"/>
                <a:ea typeface="Overpass"/>
                <a:cs typeface="Overpass"/>
                <a:sym typeface="Overpass"/>
              </a:defRPr>
            </a:lvl7pPr>
            <a:lvl8pPr lvl="7" rtl="0">
              <a:spcBef>
                <a:spcPts val="0"/>
              </a:spcBef>
              <a:spcAft>
                <a:spcPts val="0"/>
              </a:spcAft>
              <a:buNone/>
              <a:defRPr b="1" sz="3200">
                <a:solidFill>
                  <a:schemeClr val="lt1"/>
                </a:solidFill>
                <a:latin typeface="Overpass"/>
                <a:ea typeface="Overpass"/>
                <a:cs typeface="Overpass"/>
                <a:sym typeface="Overpass"/>
              </a:defRPr>
            </a:lvl8pPr>
            <a:lvl9pPr lvl="8" rtl="0">
              <a:spcBef>
                <a:spcPts val="0"/>
              </a:spcBef>
              <a:spcAft>
                <a:spcPts val="0"/>
              </a:spcAft>
              <a:buNone/>
              <a:defRPr b="1" sz="3200">
                <a:solidFill>
                  <a:schemeClr val="lt1"/>
                </a:solidFill>
                <a:latin typeface="Overpass"/>
                <a:ea typeface="Overpass"/>
                <a:cs typeface="Overpass"/>
                <a:sym typeface="Overpass"/>
              </a:defRPr>
            </a:lvl9pPr>
          </a:lstStyle>
          <a:p/>
        </p:txBody>
      </p:sp>
      <p:sp>
        <p:nvSpPr>
          <p:cNvPr id="383" name="Google Shape;383;p74"/>
          <p:cNvSpPr txBox="1"/>
          <p:nvPr>
            <p:ph idx="1" type="subTitle"/>
          </p:nvPr>
        </p:nvSpPr>
        <p:spPr>
          <a:xfrm>
            <a:off x="2428492" y="4064000"/>
            <a:ext cx="6703800" cy="3813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2100">
                <a:solidFill>
                  <a:srgbClr val="FFFFFF"/>
                </a:solidFill>
                <a:latin typeface="Overpass"/>
                <a:ea typeface="Overpass"/>
                <a:cs typeface="Overpass"/>
                <a:sym typeface="Overpass"/>
              </a:defRPr>
            </a:lvl1pPr>
            <a:lvl2pPr lvl="1" rtl="0">
              <a:spcBef>
                <a:spcPts val="800"/>
              </a:spcBef>
              <a:spcAft>
                <a:spcPts val="0"/>
              </a:spcAft>
              <a:buNone/>
              <a:defRPr sz="2100">
                <a:latin typeface="Overpass"/>
                <a:ea typeface="Overpass"/>
                <a:cs typeface="Overpass"/>
                <a:sym typeface="Overpass"/>
              </a:defRPr>
            </a:lvl2pPr>
            <a:lvl3pPr lvl="2" rtl="0">
              <a:spcBef>
                <a:spcPts val="800"/>
              </a:spcBef>
              <a:spcAft>
                <a:spcPts val="0"/>
              </a:spcAft>
              <a:buNone/>
              <a:defRPr sz="2100">
                <a:latin typeface="Overpass"/>
                <a:ea typeface="Overpass"/>
                <a:cs typeface="Overpass"/>
                <a:sym typeface="Overpass"/>
              </a:defRPr>
            </a:lvl3pPr>
            <a:lvl4pPr lvl="3" rtl="0">
              <a:spcBef>
                <a:spcPts val="800"/>
              </a:spcBef>
              <a:spcAft>
                <a:spcPts val="0"/>
              </a:spcAft>
              <a:buNone/>
              <a:defRPr sz="2100">
                <a:latin typeface="Overpass"/>
                <a:ea typeface="Overpass"/>
                <a:cs typeface="Overpass"/>
                <a:sym typeface="Overpass"/>
              </a:defRPr>
            </a:lvl4pPr>
            <a:lvl5pPr lvl="4" rtl="0">
              <a:spcBef>
                <a:spcPts val="800"/>
              </a:spcBef>
              <a:spcAft>
                <a:spcPts val="0"/>
              </a:spcAft>
              <a:buNone/>
              <a:defRPr sz="2100">
                <a:latin typeface="Overpass"/>
                <a:ea typeface="Overpass"/>
                <a:cs typeface="Overpass"/>
                <a:sym typeface="Overpass"/>
              </a:defRPr>
            </a:lvl5pPr>
            <a:lvl6pPr lvl="5" rtl="0">
              <a:spcBef>
                <a:spcPts val="800"/>
              </a:spcBef>
              <a:spcAft>
                <a:spcPts val="0"/>
              </a:spcAft>
              <a:buNone/>
              <a:defRPr sz="2100">
                <a:latin typeface="Overpass"/>
                <a:ea typeface="Overpass"/>
                <a:cs typeface="Overpass"/>
                <a:sym typeface="Overpass"/>
              </a:defRPr>
            </a:lvl6pPr>
            <a:lvl7pPr lvl="6" rtl="0">
              <a:spcBef>
                <a:spcPts val="800"/>
              </a:spcBef>
              <a:spcAft>
                <a:spcPts val="0"/>
              </a:spcAft>
              <a:buNone/>
              <a:defRPr sz="2100">
                <a:latin typeface="Overpass"/>
                <a:ea typeface="Overpass"/>
                <a:cs typeface="Overpass"/>
                <a:sym typeface="Overpass"/>
              </a:defRPr>
            </a:lvl7pPr>
            <a:lvl8pPr lvl="7" rtl="0">
              <a:spcBef>
                <a:spcPts val="800"/>
              </a:spcBef>
              <a:spcAft>
                <a:spcPts val="0"/>
              </a:spcAft>
              <a:buNone/>
              <a:defRPr sz="2100">
                <a:latin typeface="Overpass"/>
                <a:ea typeface="Overpass"/>
                <a:cs typeface="Overpass"/>
                <a:sym typeface="Overpass"/>
              </a:defRPr>
            </a:lvl8pPr>
            <a:lvl9pPr lvl="8" rtl="0">
              <a:spcBef>
                <a:spcPts val="800"/>
              </a:spcBef>
              <a:spcAft>
                <a:spcPts val="0"/>
              </a:spcAft>
              <a:buNone/>
              <a:defRPr sz="2100">
                <a:latin typeface="Overpass"/>
                <a:ea typeface="Overpass"/>
                <a:cs typeface="Overpass"/>
                <a:sym typeface="Overpass"/>
              </a:defRPr>
            </a:lvl9pPr>
          </a:lstStyle>
          <a:p/>
        </p:txBody>
      </p:sp>
      <p:sp>
        <p:nvSpPr>
          <p:cNvPr id="384" name="Google Shape;384;p74"/>
          <p:cNvSpPr txBox="1"/>
          <p:nvPr>
            <p:ph idx="2" type="subTitle"/>
          </p:nvPr>
        </p:nvSpPr>
        <p:spPr>
          <a:xfrm>
            <a:off x="2428492" y="4673600"/>
            <a:ext cx="6094500" cy="15999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600">
                <a:solidFill>
                  <a:srgbClr val="FFFFFF"/>
                </a:solidFill>
                <a:latin typeface="Overpass"/>
                <a:ea typeface="Overpass"/>
                <a:cs typeface="Overpass"/>
                <a:sym typeface="Overpass"/>
              </a:defRPr>
            </a:lvl1pPr>
            <a:lvl2pPr lvl="1" rtl="0">
              <a:spcBef>
                <a:spcPts val="800"/>
              </a:spcBef>
              <a:spcAft>
                <a:spcPts val="0"/>
              </a:spcAft>
              <a:buNone/>
              <a:defRPr sz="1600">
                <a:latin typeface="Overpass"/>
                <a:ea typeface="Overpass"/>
                <a:cs typeface="Overpass"/>
                <a:sym typeface="Overpass"/>
              </a:defRPr>
            </a:lvl2pPr>
            <a:lvl3pPr lvl="2" rtl="0">
              <a:spcBef>
                <a:spcPts val="800"/>
              </a:spcBef>
              <a:spcAft>
                <a:spcPts val="0"/>
              </a:spcAft>
              <a:buNone/>
              <a:defRPr sz="1600">
                <a:latin typeface="Overpass"/>
                <a:ea typeface="Overpass"/>
                <a:cs typeface="Overpass"/>
                <a:sym typeface="Overpass"/>
              </a:defRPr>
            </a:lvl3pPr>
            <a:lvl4pPr lvl="3" rtl="0">
              <a:spcBef>
                <a:spcPts val="800"/>
              </a:spcBef>
              <a:spcAft>
                <a:spcPts val="0"/>
              </a:spcAft>
              <a:buNone/>
              <a:defRPr sz="1600">
                <a:latin typeface="Overpass"/>
                <a:ea typeface="Overpass"/>
                <a:cs typeface="Overpass"/>
                <a:sym typeface="Overpass"/>
              </a:defRPr>
            </a:lvl4pPr>
            <a:lvl5pPr lvl="4" rtl="0">
              <a:spcBef>
                <a:spcPts val="800"/>
              </a:spcBef>
              <a:spcAft>
                <a:spcPts val="0"/>
              </a:spcAft>
              <a:buNone/>
              <a:defRPr sz="1600">
                <a:latin typeface="Overpass"/>
                <a:ea typeface="Overpass"/>
                <a:cs typeface="Overpass"/>
                <a:sym typeface="Overpass"/>
              </a:defRPr>
            </a:lvl5pPr>
            <a:lvl6pPr lvl="5" rtl="0">
              <a:spcBef>
                <a:spcPts val="800"/>
              </a:spcBef>
              <a:spcAft>
                <a:spcPts val="0"/>
              </a:spcAft>
              <a:buNone/>
              <a:defRPr sz="1600">
                <a:latin typeface="Overpass"/>
                <a:ea typeface="Overpass"/>
                <a:cs typeface="Overpass"/>
                <a:sym typeface="Overpass"/>
              </a:defRPr>
            </a:lvl6pPr>
            <a:lvl7pPr lvl="6" rtl="0">
              <a:spcBef>
                <a:spcPts val="800"/>
              </a:spcBef>
              <a:spcAft>
                <a:spcPts val="0"/>
              </a:spcAft>
              <a:buNone/>
              <a:defRPr sz="1600">
                <a:latin typeface="Overpass"/>
                <a:ea typeface="Overpass"/>
                <a:cs typeface="Overpass"/>
                <a:sym typeface="Overpass"/>
              </a:defRPr>
            </a:lvl7pPr>
            <a:lvl8pPr lvl="7" rtl="0">
              <a:spcBef>
                <a:spcPts val="800"/>
              </a:spcBef>
              <a:spcAft>
                <a:spcPts val="0"/>
              </a:spcAft>
              <a:buNone/>
              <a:defRPr sz="1600">
                <a:latin typeface="Overpass"/>
                <a:ea typeface="Overpass"/>
                <a:cs typeface="Overpass"/>
                <a:sym typeface="Overpass"/>
              </a:defRPr>
            </a:lvl8pPr>
            <a:lvl9pPr lvl="8" rtl="0">
              <a:spcBef>
                <a:spcPts val="800"/>
              </a:spcBef>
              <a:spcAft>
                <a:spcPts val="0"/>
              </a:spcAft>
              <a:buNone/>
              <a:defRPr sz="1600">
                <a:latin typeface="Overpass"/>
                <a:ea typeface="Overpass"/>
                <a:cs typeface="Overpass"/>
                <a:sym typeface="Overpas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Logo Lockup">
  <p:cSld name="Blank - Logo Lockup">
    <p:bg>
      <p:bgPr>
        <a:solidFill>
          <a:srgbClr val="F3F3F3"/>
        </a:solidFill>
      </p:bgPr>
    </p:bg>
    <p:spTree>
      <p:nvGrpSpPr>
        <p:cNvPr id="385" name="Shape 385"/>
        <p:cNvGrpSpPr/>
        <p:nvPr/>
      </p:nvGrpSpPr>
      <p:grpSpPr>
        <a:xfrm>
          <a:off x="0" y="0"/>
          <a:ext cx="0" cy="0"/>
          <a:chOff x="0" y="0"/>
          <a:chExt cx="0" cy="0"/>
        </a:xfrm>
      </p:grpSpPr>
      <p:pic>
        <p:nvPicPr>
          <p:cNvPr id="386" name="Google Shape;386;p75"/>
          <p:cNvPicPr preferRelativeResize="0"/>
          <p:nvPr/>
        </p:nvPicPr>
        <p:blipFill rotWithShape="1">
          <a:blip r:embed="rId2">
            <a:alphaModFix/>
          </a:blip>
          <a:srcRect b="-37715" l="-13186" r="-9482" t="-47709"/>
          <a:stretch/>
        </p:blipFill>
        <p:spPr>
          <a:xfrm>
            <a:off x="10767772" y="6190133"/>
            <a:ext cx="1319602" cy="471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NUM">
  <p:cSld name="BLANK - NO NUM">
    <p:spTree>
      <p:nvGrpSpPr>
        <p:cNvPr id="16" name="Shape 16"/>
        <p:cNvGrpSpPr/>
        <p:nvPr/>
      </p:nvGrpSpPr>
      <p:grpSpPr>
        <a:xfrm>
          <a:off x="0" y="0"/>
          <a:ext cx="0" cy="0"/>
          <a:chOff x="0" y="0"/>
          <a:chExt cx="0" cy="0"/>
        </a:xfrm>
      </p:grpSpPr>
    </p:spTree>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1">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76"/>
          <p:cNvSpPr txBox="1"/>
          <p:nvPr>
            <p:ph type="title"/>
          </p:nvPr>
        </p:nvSpPr>
        <p:spPr>
          <a:xfrm>
            <a:off x="2428492" y="2895600"/>
            <a:ext cx="7922700" cy="9144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3200">
                <a:solidFill>
                  <a:schemeClr val="lt1"/>
                </a:solidFill>
                <a:latin typeface="Overpass"/>
                <a:ea typeface="Overpass"/>
                <a:cs typeface="Overpass"/>
                <a:sym typeface="Overpass"/>
              </a:defRPr>
            </a:lvl1pPr>
            <a:lvl2pPr lvl="1" rtl="0">
              <a:spcBef>
                <a:spcPts val="0"/>
              </a:spcBef>
              <a:spcAft>
                <a:spcPts val="0"/>
              </a:spcAft>
              <a:buNone/>
              <a:defRPr b="1" sz="3200">
                <a:solidFill>
                  <a:schemeClr val="lt1"/>
                </a:solidFill>
                <a:latin typeface="Overpass"/>
                <a:ea typeface="Overpass"/>
                <a:cs typeface="Overpass"/>
                <a:sym typeface="Overpass"/>
              </a:defRPr>
            </a:lvl2pPr>
            <a:lvl3pPr lvl="2" rtl="0">
              <a:spcBef>
                <a:spcPts val="0"/>
              </a:spcBef>
              <a:spcAft>
                <a:spcPts val="0"/>
              </a:spcAft>
              <a:buNone/>
              <a:defRPr b="1" sz="3200">
                <a:solidFill>
                  <a:schemeClr val="lt1"/>
                </a:solidFill>
                <a:latin typeface="Overpass"/>
                <a:ea typeface="Overpass"/>
                <a:cs typeface="Overpass"/>
                <a:sym typeface="Overpass"/>
              </a:defRPr>
            </a:lvl3pPr>
            <a:lvl4pPr lvl="3" rtl="0">
              <a:spcBef>
                <a:spcPts val="0"/>
              </a:spcBef>
              <a:spcAft>
                <a:spcPts val="0"/>
              </a:spcAft>
              <a:buNone/>
              <a:defRPr b="1" sz="3200">
                <a:solidFill>
                  <a:schemeClr val="lt1"/>
                </a:solidFill>
                <a:latin typeface="Overpass"/>
                <a:ea typeface="Overpass"/>
                <a:cs typeface="Overpass"/>
                <a:sym typeface="Overpass"/>
              </a:defRPr>
            </a:lvl4pPr>
            <a:lvl5pPr lvl="4" rtl="0">
              <a:spcBef>
                <a:spcPts val="0"/>
              </a:spcBef>
              <a:spcAft>
                <a:spcPts val="0"/>
              </a:spcAft>
              <a:buNone/>
              <a:defRPr b="1" sz="3200">
                <a:solidFill>
                  <a:schemeClr val="lt1"/>
                </a:solidFill>
                <a:latin typeface="Overpass"/>
                <a:ea typeface="Overpass"/>
                <a:cs typeface="Overpass"/>
                <a:sym typeface="Overpass"/>
              </a:defRPr>
            </a:lvl5pPr>
            <a:lvl6pPr lvl="5" rtl="0">
              <a:spcBef>
                <a:spcPts val="0"/>
              </a:spcBef>
              <a:spcAft>
                <a:spcPts val="0"/>
              </a:spcAft>
              <a:buNone/>
              <a:defRPr b="1" sz="3200">
                <a:solidFill>
                  <a:schemeClr val="lt1"/>
                </a:solidFill>
                <a:latin typeface="Overpass"/>
                <a:ea typeface="Overpass"/>
                <a:cs typeface="Overpass"/>
                <a:sym typeface="Overpass"/>
              </a:defRPr>
            </a:lvl6pPr>
            <a:lvl7pPr lvl="6" rtl="0">
              <a:spcBef>
                <a:spcPts val="0"/>
              </a:spcBef>
              <a:spcAft>
                <a:spcPts val="0"/>
              </a:spcAft>
              <a:buNone/>
              <a:defRPr b="1" sz="3200">
                <a:solidFill>
                  <a:schemeClr val="lt1"/>
                </a:solidFill>
                <a:latin typeface="Overpass"/>
                <a:ea typeface="Overpass"/>
                <a:cs typeface="Overpass"/>
                <a:sym typeface="Overpass"/>
              </a:defRPr>
            </a:lvl7pPr>
            <a:lvl8pPr lvl="7" rtl="0">
              <a:spcBef>
                <a:spcPts val="0"/>
              </a:spcBef>
              <a:spcAft>
                <a:spcPts val="0"/>
              </a:spcAft>
              <a:buNone/>
              <a:defRPr b="1" sz="3200">
                <a:solidFill>
                  <a:schemeClr val="lt1"/>
                </a:solidFill>
                <a:latin typeface="Overpass"/>
                <a:ea typeface="Overpass"/>
                <a:cs typeface="Overpass"/>
                <a:sym typeface="Overpass"/>
              </a:defRPr>
            </a:lvl8pPr>
            <a:lvl9pPr lvl="8" rtl="0">
              <a:spcBef>
                <a:spcPts val="0"/>
              </a:spcBef>
              <a:spcAft>
                <a:spcPts val="0"/>
              </a:spcAft>
              <a:buNone/>
              <a:defRPr b="1" sz="3200">
                <a:solidFill>
                  <a:schemeClr val="lt1"/>
                </a:solidFill>
                <a:latin typeface="Overpass"/>
                <a:ea typeface="Overpass"/>
                <a:cs typeface="Overpass"/>
                <a:sym typeface="Overpass"/>
              </a:defRPr>
            </a:lvl9pPr>
          </a:lstStyle>
          <a:p/>
        </p:txBody>
      </p:sp>
      <p:sp>
        <p:nvSpPr>
          <p:cNvPr id="389" name="Google Shape;389;p76"/>
          <p:cNvSpPr txBox="1"/>
          <p:nvPr>
            <p:ph idx="1" type="subTitle"/>
          </p:nvPr>
        </p:nvSpPr>
        <p:spPr>
          <a:xfrm>
            <a:off x="2428492" y="4064000"/>
            <a:ext cx="6703800" cy="3813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2100">
                <a:solidFill>
                  <a:srgbClr val="FFFFFF"/>
                </a:solidFill>
                <a:latin typeface="Overpass"/>
                <a:ea typeface="Overpass"/>
                <a:cs typeface="Overpass"/>
                <a:sym typeface="Overpass"/>
              </a:defRPr>
            </a:lvl1pPr>
            <a:lvl2pPr lvl="1" rtl="0">
              <a:spcBef>
                <a:spcPts val="800"/>
              </a:spcBef>
              <a:spcAft>
                <a:spcPts val="0"/>
              </a:spcAft>
              <a:buNone/>
              <a:defRPr sz="2100">
                <a:latin typeface="Overpass"/>
                <a:ea typeface="Overpass"/>
                <a:cs typeface="Overpass"/>
                <a:sym typeface="Overpass"/>
              </a:defRPr>
            </a:lvl2pPr>
            <a:lvl3pPr lvl="2" rtl="0">
              <a:spcBef>
                <a:spcPts val="800"/>
              </a:spcBef>
              <a:spcAft>
                <a:spcPts val="0"/>
              </a:spcAft>
              <a:buNone/>
              <a:defRPr sz="2100">
                <a:latin typeface="Overpass"/>
                <a:ea typeface="Overpass"/>
                <a:cs typeface="Overpass"/>
                <a:sym typeface="Overpass"/>
              </a:defRPr>
            </a:lvl3pPr>
            <a:lvl4pPr lvl="3" rtl="0">
              <a:spcBef>
                <a:spcPts val="800"/>
              </a:spcBef>
              <a:spcAft>
                <a:spcPts val="0"/>
              </a:spcAft>
              <a:buNone/>
              <a:defRPr sz="2100">
                <a:latin typeface="Overpass"/>
                <a:ea typeface="Overpass"/>
                <a:cs typeface="Overpass"/>
                <a:sym typeface="Overpass"/>
              </a:defRPr>
            </a:lvl4pPr>
            <a:lvl5pPr lvl="4" rtl="0">
              <a:spcBef>
                <a:spcPts val="800"/>
              </a:spcBef>
              <a:spcAft>
                <a:spcPts val="0"/>
              </a:spcAft>
              <a:buNone/>
              <a:defRPr sz="2100">
                <a:latin typeface="Overpass"/>
                <a:ea typeface="Overpass"/>
                <a:cs typeface="Overpass"/>
                <a:sym typeface="Overpass"/>
              </a:defRPr>
            </a:lvl5pPr>
            <a:lvl6pPr lvl="5" rtl="0">
              <a:spcBef>
                <a:spcPts val="800"/>
              </a:spcBef>
              <a:spcAft>
                <a:spcPts val="0"/>
              </a:spcAft>
              <a:buNone/>
              <a:defRPr sz="2100">
                <a:latin typeface="Overpass"/>
                <a:ea typeface="Overpass"/>
                <a:cs typeface="Overpass"/>
                <a:sym typeface="Overpass"/>
              </a:defRPr>
            </a:lvl6pPr>
            <a:lvl7pPr lvl="6" rtl="0">
              <a:spcBef>
                <a:spcPts val="800"/>
              </a:spcBef>
              <a:spcAft>
                <a:spcPts val="0"/>
              </a:spcAft>
              <a:buNone/>
              <a:defRPr sz="2100">
                <a:latin typeface="Overpass"/>
                <a:ea typeface="Overpass"/>
                <a:cs typeface="Overpass"/>
                <a:sym typeface="Overpass"/>
              </a:defRPr>
            </a:lvl7pPr>
            <a:lvl8pPr lvl="7" rtl="0">
              <a:spcBef>
                <a:spcPts val="800"/>
              </a:spcBef>
              <a:spcAft>
                <a:spcPts val="0"/>
              </a:spcAft>
              <a:buNone/>
              <a:defRPr sz="2100">
                <a:latin typeface="Overpass"/>
                <a:ea typeface="Overpass"/>
                <a:cs typeface="Overpass"/>
                <a:sym typeface="Overpass"/>
              </a:defRPr>
            </a:lvl8pPr>
            <a:lvl9pPr lvl="8" rtl="0">
              <a:spcBef>
                <a:spcPts val="800"/>
              </a:spcBef>
              <a:spcAft>
                <a:spcPts val="0"/>
              </a:spcAft>
              <a:buNone/>
              <a:defRPr sz="2100">
                <a:latin typeface="Overpass"/>
                <a:ea typeface="Overpass"/>
                <a:cs typeface="Overpass"/>
                <a:sym typeface="Overpass"/>
              </a:defRPr>
            </a:lvl9pPr>
          </a:lstStyle>
          <a:p/>
        </p:txBody>
      </p:sp>
      <p:sp>
        <p:nvSpPr>
          <p:cNvPr id="390" name="Google Shape;390;p76"/>
          <p:cNvSpPr txBox="1"/>
          <p:nvPr>
            <p:ph idx="2" type="subTitle"/>
          </p:nvPr>
        </p:nvSpPr>
        <p:spPr>
          <a:xfrm>
            <a:off x="2428492" y="4673600"/>
            <a:ext cx="6094500" cy="15999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600">
                <a:solidFill>
                  <a:srgbClr val="FFFFFF"/>
                </a:solidFill>
                <a:latin typeface="Overpass"/>
                <a:ea typeface="Overpass"/>
                <a:cs typeface="Overpass"/>
                <a:sym typeface="Overpass"/>
              </a:defRPr>
            </a:lvl1pPr>
            <a:lvl2pPr lvl="1" rtl="0">
              <a:spcBef>
                <a:spcPts val="800"/>
              </a:spcBef>
              <a:spcAft>
                <a:spcPts val="0"/>
              </a:spcAft>
              <a:buNone/>
              <a:defRPr sz="1600">
                <a:latin typeface="Overpass"/>
                <a:ea typeface="Overpass"/>
                <a:cs typeface="Overpass"/>
                <a:sym typeface="Overpass"/>
              </a:defRPr>
            </a:lvl2pPr>
            <a:lvl3pPr lvl="2" rtl="0">
              <a:spcBef>
                <a:spcPts val="800"/>
              </a:spcBef>
              <a:spcAft>
                <a:spcPts val="0"/>
              </a:spcAft>
              <a:buNone/>
              <a:defRPr sz="1600">
                <a:latin typeface="Overpass"/>
                <a:ea typeface="Overpass"/>
                <a:cs typeface="Overpass"/>
                <a:sym typeface="Overpass"/>
              </a:defRPr>
            </a:lvl3pPr>
            <a:lvl4pPr lvl="3" rtl="0">
              <a:spcBef>
                <a:spcPts val="800"/>
              </a:spcBef>
              <a:spcAft>
                <a:spcPts val="0"/>
              </a:spcAft>
              <a:buNone/>
              <a:defRPr sz="1600">
                <a:latin typeface="Overpass"/>
                <a:ea typeface="Overpass"/>
                <a:cs typeface="Overpass"/>
                <a:sym typeface="Overpass"/>
              </a:defRPr>
            </a:lvl4pPr>
            <a:lvl5pPr lvl="4" rtl="0">
              <a:spcBef>
                <a:spcPts val="800"/>
              </a:spcBef>
              <a:spcAft>
                <a:spcPts val="0"/>
              </a:spcAft>
              <a:buNone/>
              <a:defRPr sz="1600">
                <a:latin typeface="Overpass"/>
                <a:ea typeface="Overpass"/>
                <a:cs typeface="Overpass"/>
                <a:sym typeface="Overpass"/>
              </a:defRPr>
            </a:lvl5pPr>
            <a:lvl6pPr lvl="5" rtl="0">
              <a:spcBef>
                <a:spcPts val="800"/>
              </a:spcBef>
              <a:spcAft>
                <a:spcPts val="0"/>
              </a:spcAft>
              <a:buNone/>
              <a:defRPr sz="1600">
                <a:latin typeface="Overpass"/>
                <a:ea typeface="Overpass"/>
                <a:cs typeface="Overpass"/>
                <a:sym typeface="Overpass"/>
              </a:defRPr>
            </a:lvl6pPr>
            <a:lvl7pPr lvl="6" rtl="0">
              <a:spcBef>
                <a:spcPts val="800"/>
              </a:spcBef>
              <a:spcAft>
                <a:spcPts val="0"/>
              </a:spcAft>
              <a:buNone/>
              <a:defRPr sz="1600">
                <a:latin typeface="Overpass"/>
                <a:ea typeface="Overpass"/>
                <a:cs typeface="Overpass"/>
                <a:sym typeface="Overpass"/>
              </a:defRPr>
            </a:lvl7pPr>
            <a:lvl8pPr lvl="7" rtl="0">
              <a:spcBef>
                <a:spcPts val="800"/>
              </a:spcBef>
              <a:spcAft>
                <a:spcPts val="0"/>
              </a:spcAft>
              <a:buNone/>
              <a:defRPr sz="1600">
                <a:latin typeface="Overpass"/>
                <a:ea typeface="Overpass"/>
                <a:cs typeface="Overpass"/>
                <a:sym typeface="Overpass"/>
              </a:defRPr>
            </a:lvl8pPr>
            <a:lvl9pPr lvl="8" rtl="0">
              <a:spcBef>
                <a:spcPts val="800"/>
              </a:spcBef>
              <a:spcAft>
                <a:spcPts val="0"/>
              </a:spcAft>
              <a:buNone/>
              <a:defRPr sz="1600">
                <a:latin typeface="Overpass"/>
                <a:ea typeface="Overpass"/>
                <a:cs typeface="Overpass"/>
                <a:sym typeface="Overpas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TITLE_2">
    <p:spTree>
      <p:nvGrpSpPr>
        <p:cNvPr id="391" name="Shape 391"/>
        <p:cNvGrpSpPr/>
        <p:nvPr/>
      </p:nvGrpSpPr>
      <p:grpSpPr>
        <a:xfrm>
          <a:off x="0" y="0"/>
          <a:ext cx="0" cy="0"/>
          <a:chOff x="0" y="0"/>
          <a:chExt cx="0" cy="0"/>
        </a:xfrm>
      </p:grpSpPr>
      <p:sp>
        <p:nvSpPr>
          <p:cNvPr id="392" name="Google Shape;392;p77"/>
          <p:cNvSpPr txBox="1"/>
          <p:nvPr>
            <p:ph type="title"/>
          </p:nvPr>
        </p:nvSpPr>
        <p:spPr>
          <a:xfrm>
            <a:off x="1101924" y="2214300"/>
            <a:ext cx="9985200" cy="242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1">
  <p:cSld name="CUSTOM_1_1_2">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78"/>
          <p:cNvSpPr txBox="1"/>
          <p:nvPr>
            <p:ph type="title"/>
          </p:nvPr>
        </p:nvSpPr>
        <p:spPr>
          <a:xfrm>
            <a:off x="1101924" y="2214300"/>
            <a:ext cx="9985200" cy="242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graphics">
  <p:cSld name="CUSTOM_1_2">
    <p:spTree>
      <p:nvGrpSpPr>
        <p:cNvPr id="395" name="Shape 395"/>
        <p:cNvGrpSpPr/>
        <p:nvPr/>
      </p:nvGrpSpPr>
      <p:grpSpPr>
        <a:xfrm>
          <a:off x="0" y="0"/>
          <a:ext cx="0" cy="0"/>
          <a:chOff x="0" y="0"/>
          <a:chExt cx="0" cy="0"/>
        </a:xfrm>
      </p:grpSpPr>
      <p:sp>
        <p:nvSpPr>
          <p:cNvPr id="396" name="Google Shape;396;p79"/>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7" name="Google Shape;397;p79"/>
          <p:cNvSpPr txBox="1"/>
          <p:nvPr>
            <p:ph idx="1" type="body"/>
          </p:nvPr>
        </p:nvSpPr>
        <p:spPr>
          <a:xfrm>
            <a:off x="1101991" y="2505325"/>
            <a:ext cx="4677600" cy="2361900"/>
          </a:xfrm>
          <a:prstGeom prst="rect">
            <a:avLst/>
          </a:prstGeom>
        </p:spPr>
        <p:txBody>
          <a:bodyPr anchorCtr="0" anchor="t" bIns="121875" lIns="121875" spcFirstLastPara="1" rIns="121875" wrap="square" tIns="121875">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398" name="Google Shape;398;p79"/>
          <p:cNvSpPr txBox="1"/>
          <p:nvPr>
            <p:ph idx="2" type="body"/>
          </p:nvPr>
        </p:nvSpPr>
        <p:spPr>
          <a:xfrm>
            <a:off x="6409396" y="2505325"/>
            <a:ext cx="4677600" cy="2361900"/>
          </a:xfrm>
          <a:prstGeom prst="rect">
            <a:avLst/>
          </a:prstGeom>
        </p:spPr>
        <p:txBody>
          <a:bodyPr anchorCtr="0" anchor="t" bIns="121875" lIns="121875" spcFirstLastPara="1" rIns="121875" wrap="square" tIns="121875">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cxnSp>
        <p:nvCxnSpPr>
          <p:cNvPr id="399" name="Google Shape;399;p79"/>
          <p:cNvCxnSpPr/>
          <p:nvPr/>
        </p:nvCxnSpPr>
        <p:spPr>
          <a:xfrm>
            <a:off x="6409396" y="5221200"/>
            <a:ext cx="4677600" cy="0"/>
          </a:xfrm>
          <a:prstGeom prst="straightConnector1">
            <a:avLst/>
          </a:prstGeom>
          <a:noFill/>
          <a:ln cap="flat" cmpd="sng" w="9525">
            <a:solidFill>
              <a:schemeClr val="lt2"/>
            </a:solidFill>
            <a:prstDash val="solid"/>
            <a:round/>
            <a:headEnd len="med" w="med" type="none"/>
            <a:tailEnd len="med" w="med" type="none"/>
          </a:ln>
        </p:spPr>
      </p:cxnSp>
      <p:cxnSp>
        <p:nvCxnSpPr>
          <p:cNvPr id="400" name="Google Shape;400;p79"/>
          <p:cNvCxnSpPr/>
          <p:nvPr/>
        </p:nvCxnSpPr>
        <p:spPr>
          <a:xfrm>
            <a:off x="1101991" y="5221200"/>
            <a:ext cx="4677600" cy="0"/>
          </a:xfrm>
          <a:prstGeom prst="straightConnector1">
            <a:avLst/>
          </a:prstGeom>
          <a:noFill/>
          <a:ln cap="flat" cmpd="sng" w="9525">
            <a:solidFill>
              <a:schemeClr val="lt2"/>
            </a:solidFill>
            <a:prstDash val="solid"/>
            <a:round/>
            <a:headEnd len="med" w="med" type="none"/>
            <a:tailEnd len="med" w="med" type="none"/>
          </a:ln>
        </p:spPr>
      </p:cxnSp>
      <p:sp>
        <p:nvSpPr>
          <p:cNvPr id="401" name="Google Shape;401;p79"/>
          <p:cNvSpPr txBox="1"/>
          <p:nvPr>
            <p:ph idx="3" type="subTitle"/>
          </p:nvPr>
        </p:nvSpPr>
        <p:spPr>
          <a:xfrm>
            <a:off x="1102091" y="5246258"/>
            <a:ext cx="46776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
        <p:nvSpPr>
          <p:cNvPr id="402" name="Google Shape;402;p79"/>
          <p:cNvSpPr txBox="1"/>
          <p:nvPr>
            <p:ph idx="4" type="subTitle"/>
          </p:nvPr>
        </p:nvSpPr>
        <p:spPr>
          <a:xfrm>
            <a:off x="6409396" y="5246258"/>
            <a:ext cx="46776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quotes, graphics">
  <p:cSld name="CUSTOM_1_1_3">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80"/>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80"/>
          <p:cNvSpPr txBox="1"/>
          <p:nvPr>
            <p:ph idx="1" type="body"/>
          </p:nvPr>
        </p:nvSpPr>
        <p:spPr>
          <a:xfrm>
            <a:off x="990419" y="3284765"/>
            <a:ext cx="3149100" cy="17328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406" name="Google Shape;406;p80"/>
          <p:cNvCxnSpPr/>
          <p:nvPr/>
        </p:nvCxnSpPr>
        <p:spPr>
          <a:xfrm>
            <a:off x="990419"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07" name="Google Shape;407;p80"/>
          <p:cNvSpPr txBox="1"/>
          <p:nvPr>
            <p:ph idx="2" type="subTitle"/>
          </p:nvPr>
        </p:nvSpPr>
        <p:spPr>
          <a:xfrm>
            <a:off x="990319"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408" name="Google Shape;408;p80"/>
          <p:cNvSpPr txBox="1"/>
          <p:nvPr>
            <p:ph idx="3" type="body"/>
          </p:nvPr>
        </p:nvSpPr>
        <p:spPr>
          <a:xfrm>
            <a:off x="4519869" y="3284764"/>
            <a:ext cx="3149100" cy="17328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409" name="Google Shape;409;p80"/>
          <p:cNvCxnSpPr/>
          <p:nvPr/>
        </p:nvCxnSpPr>
        <p:spPr>
          <a:xfrm>
            <a:off x="4514270"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10" name="Google Shape;410;p80"/>
          <p:cNvSpPr txBox="1"/>
          <p:nvPr>
            <p:ph idx="4" type="subTitle"/>
          </p:nvPr>
        </p:nvSpPr>
        <p:spPr>
          <a:xfrm>
            <a:off x="4519869"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411" name="Google Shape;411;p80"/>
          <p:cNvSpPr txBox="1"/>
          <p:nvPr>
            <p:ph idx="5" type="body"/>
          </p:nvPr>
        </p:nvSpPr>
        <p:spPr>
          <a:xfrm>
            <a:off x="8043721" y="3284765"/>
            <a:ext cx="3149100" cy="17328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412" name="Google Shape;412;p80"/>
          <p:cNvCxnSpPr/>
          <p:nvPr/>
        </p:nvCxnSpPr>
        <p:spPr>
          <a:xfrm>
            <a:off x="8038122"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13" name="Google Shape;413;p80"/>
          <p:cNvSpPr txBox="1"/>
          <p:nvPr>
            <p:ph idx="6" type="subTitle"/>
          </p:nvPr>
        </p:nvSpPr>
        <p:spPr>
          <a:xfrm>
            <a:off x="8043721"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414" name="Google Shape;414;p80"/>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15" name="Google Shape;415;p80"/>
          <p:cNvSpPr txBox="1"/>
          <p:nvPr>
            <p:ph idx="7"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graphics 1">
  <p:cSld name="CUSTOM_1_1_1_1">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81"/>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81"/>
          <p:cNvSpPr txBox="1"/>
          <p:nvPr>
            <p:ph idx="1" type="body"/>
          </p:nvPr>
        </p:nvSpPr>
        <p:spPr>
          <a:xfrm>
            <a:off x="996017" y="1966465"/>
            <a:ext cx="3149100" cy="29937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19" name="Google Shape;419;p81"/>
          <p:cNvSpPr txBox="1"/>
          <p:nvPr>
            <p:ph idx="2" type="body"/>
          </p:nvPr>
        </p:nvSpPr>
        <p:spPr>
          <a:xfrm>
            <a:off x="4519869" y="1966365"/>
            <a:ext cx="3149100" cy="29937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420" name="Google Shape;420;p81"/>
          <p:cNvCxnSpPr/>
          <p:nvPr/>
        </p:nvCxnSpPr>
        <p:spPr>
          <a:xfrm>
            <a:off x="4514270"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21" name="Google Shape;421;p81"/>
          <p:cNvSpPr txBox="1"/>
          <p:nvPr>
            <p:ph idx="3" type="subTitle"/>
          </p:nvPr>
        </p:nvSpPr>
        <p:spPr>
          <a:xfrm>
            <a:off x="4519869"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422" name="Google Shape;422;p81"/>
          <p:cNvSpPr txBox="1"/>
          <p:nvPr>
            <p:ph idx="4" type="body"/>
          </p:nvPr>
        </p:nvSpPr>
        <p:spPr>
          <a:xfrm>
            <a:off x="8043721" y="1966365"/>
            <a:ext cx="3149100" cy="29937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423" name="Google Shape;423;p81"/>
          <p:cNvCxnSpPr/>
          <p:nvPr/>
        </p:nvCxnSpPr>
        <p:spPr>
          <a:xfrm>
            <a:off x="990419"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24" name="Google Shape;424;p81"/>
          <p:cNvSpPr txBox="1"/>
          <p:nvPr>
            <p:ph idx="5" type="subTitle"/>
          </p:nvPr>
        </p:nvSpPr>
        <p:spPr>
          <a:xfrm>
            <a:off x="996017"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cxnSp>
        <p:nvCxnSpPr>
          <p:cNvPr id="425" name="Google Shape;425;p81"/>
          <p:cNvCxnSpPr/>
          <p:nvPr/>
        </p:nvCxnSpPr>
        <p:spPr>
          <a:xfrm>
            <a:off x="8038122" y="5221200"/>
            <a:ext cx="3160500" cy="0"/>
          </a:xfrm>
          <a:prstGeom prst="straightConnector1">
            <a:avLst/>
          </a:prstGeom>
          <a:noFill/>
          <a:ln cap="flat" cmpd="sng" w="9525">
            <a:solidFill>
              <a:schemeClr val="lt2"/>
            </a:solidFill>
            <a:prstDash val="solid"/>
            <a:round/>
            <a:headEnd len="med" w="med" type="none"/>
            <a:tailEnd len="med" w="med" type="none"/>
          </a:ln>
        </p:spPr>
      </p:cxnSp>
      <p:sp>
        <p:nvSpPr>
          <p:cNvPr id="426" name="Google Shape;426;p81"/>
          <p:cNvSpPr txBox="1"/>
          <p:nvPr>
            <p:ph idx="6" type="subTitle"/>
          </p:nvPr>
        </p:nvSpPr>
        <p:spPr>
          <a:xfrm>
            <a:off x="8043721" y="5246250"/>
            <a:ext cx="3149100" cy="7167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nterconnected circles">
  <p:cSld name="CUSTOM_1_1_4">
    <p:bg>
      <p:bgPr>
        <a:blipFill>
          <a:blip r:embed="rId2">
            <a:alphaModFix/>
          </a:blip>
          <a:stretch>
            <a:fillRect/>
          </a:stretch>
        </a:blipFill>
      </p:bgPr>
    </p:bg>
    <p:spTree>
      <p:nvGrpSpPr>
        <p:cNvPr id="427" name="Shape 427"/>
        <p:cNvGrpSpPr/>
        <p:nvPr/>
      </p:nvGrpSpPr>
      <p:grpSpPr>
        <a:xfrm>
          <a:off x="0" y="0"/>
          <a:ext cx="0" cy="0"/>
          <a:chOff x="0" y="0"/>
          <a:chExt cx="0" cy="0"/>
        </a:xfrm>
      </p:grpSpPr>
      <p:sp>
        <p:nvSpPr>
          <p:cNvPr id="428" name="Google Shape;428;p82"/>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9" name="Google Shape;429;p82"/>
          <p:cNvSpPr txBox="1"/>
          <p:nvPr>
            <p:ph idx="1" type="body"/>
          </p:nvPr>
        </p:nvSpPr>
        <p:spPr>
          <a:xfrm>
            <a:off x="2686661" y="4918875"/>
            <a:ext cx="2181600" cy="11211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30" name="Google Shape;430;p82"/>
          <p:cNvSpPr txBox="1"/>
          <p:nvPr>
            <p:ph idx="2" type="body"/>
          </p:nvPr>
        </p:nvSpPr>
        <p:spPr>
          <a:xfrm>
            <a:off x="5003748" y="4918875"/>
            <a:ext cx="2181600" cy="11211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31" name="Google Shape;431;p82"/>
          <p:cNvSpPr txBox="1"/>
          <p:nvPr>
            <p:ph idx="3" type="body"/>
          </p:nvPr>
        </p:nvSpPr>
        <p:spPr>
          <a:xfrm>
            <a:off x="7320835" y="4918875"/>
            <a:ext cx="2181600" cy="11211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32" name="Google Shape;432;p82"/>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33" name="Google Shape;433;p82"/>
          <p:cNvSpPr txBox="1"/>
          <p:nvPr>
            <p:ph idx="4"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allouts">
  <p:cSld name="CUSTOM_1_1_1_2">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83"/>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83"/>
          <p:cNvSpPr txBox="1"/>
          <p:nvPr>
            <p:ph idx="1" type="subTitle"/>
          </p:nvPr>
        </p:nvSpPr>
        <p:spPr>
          <a:xfrm>
            <a:off x="0" y="2610033"/>
            <a:ext cx="4304100" cy="1310700"/>
          </a:xfrm>
          <a:prstGeom prst="rect">
            <a:avLst/>
          </a:prstGeom>
        </p:spPr>
        <p:txBody>
          <a:bodyPr anchorCtr="0" anchor="ctr" bIns="121875" lIns="121875" spcFirstLastPara="1" rIns="121875" wrap="square" tIns="121875">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437" name="Google Shape;437;p83"/>
          <p:cNvSpPr txBox="1"/>
          <p:nvPr>
            <p:ph idx="2" type="subTitle"/>
          </p:nvPr>
        </p:nvSpPr>
        <p:spPr>
          <a:xfrm>
            <a:off x="7865798" y="2610033"/>
            <a:ext cx="4304100" cy="1310700"/>
          </a:xfrm>
          <a:prstGeom prst="rect">
            <a:avLst/>
          </a:prstGeom>
        </p:spPr>
        <p:txBody>
          <a:bodyPr anchorCtr="0" anchor="ctr" bIns="121875" lIns="121875" spcFirstLastPara="1" rIns="121875" wrap="square" tIns="121875">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438" name="Google Shape;438;p83"/>
          <p:cNvSpPr txBox="1"/>
          <p:nvPr>
            <p:ph idx="3" type="subTitle"/>
          </p:nvPr>
        </p:nvSpPr>
        <p:spPr>
          <a:xfrm>
            <a:off x="7865798" y="4266600"/>
            <a:ext cx="4304100" cy="1310700"/>
          </a:xfrm>
          <a:prstGeom prst="rect">
            <a:avLst/>
          </a:prstGeom>
        </p:spPr>
        <p:txBody>
          <a:bodyPr anchorCtr="0" anchor="ctr" bIns="121875" lIns="121875" spcFirstLastPara="1" rIns="121875" wrap="square" tIns="121875">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439" name="Google Shape;439;p83"/>
          <p:cNvSpPr txBox="1"/>
          <p:nvPr>
            <p:ph idx="4" type="subTitle"/>
          </p:nvPr>
        </p:nvSpPr>
        <p:spPr>
          <a:xfrm>
            <a:off x="0" y="4266600"/>
            <a:ext cx="4304100" cy="1310700"/>
          </a:xfrm>
          <a:prstGeom prst="rect">
            <a:avLst/>
          </a:prstGeom>
        </p:spPr>
        <p:txBody>
          <a:bodyPr anchorCtr="0" anchor="ctr" bIns="121875" lIns="121875" spcFirstLastPara="1" rIns="121875" wrap="square" tIns="121875">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440" name="Google Shape;440;p83"/>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41" name="Google Shape;441;p83"/>
          <p:cNvSpPr txBox="1"/>
          <p:nvPr>
            <p:ph idx="5"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1">
    <p:spTree>
      <p:nvGrpSpPr>
        <p:cNvPr id="442" name="Shape 442"/>
        <p:cNvGrpSpPr/>
        <p:nvPr/>
      </p:nvGrpSpPr>
      <p:grpSpPr>
        <a:xfrm>
          <a:off x="0" y="0"/>
          <a:ext cx="0" cy="0"/>
          <a:chOff x="0" y="0"/>
          <a:chExt cx="0" cy="0"/>
        </a:xfrm>
      </p:grpSpPr>
      <p:sp>
        <p:nvSpPr>
          <p:cNvPr id="443" name="Google Shape;443;p84"/>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84"/>
          <p:cNvSpPr txBox="1"/>
          <p:nvPr>
            <p:ph idx="1" type="subTitle"/>
          </p:nvPr>
        </p:nvSpPr>
        <p:spPr>
          <a:xfrm>
            <a:off x="1101924" y="3829675"/>
            <a:ext cx="3013500" cy="8856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45" name="Google Shape;445;p84"/>
          <p:cNvSpPr txBox="1"/>
          <p:nvPr>
            <p:ph idx="2" type="subTitle"/>
          </p:nvPr>
        </p:nvSpPr>
        <p:spPr>
          <a:xfrm>
            <a:off x="1101924" y="4715275"/>
            <a:ext cx="3013500" cy="8856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46" name="Google Shape;446;p84"/>
          <p:cNvSpPr txBox="1"/>
          <p:nvPr>
            <p:ph idx="3" type="subTitle"/>
          </p:nvPr>
        </p:nvSpPr>
        <p:spPr>
          <a:xfrm>
            <a:off x="4587652" y="4715275"/>
            <a:ext cx="3013500" cy="8856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47" name="Google Shape;447;p84"/>
          <p:cNvSpPr txBox="1"/>
          <p:nvPr>
            <p:ph idx="4" type="subTitle"/>
          </p:nvPr>
        </p:nvSpPr>
        <p:spPr>
          <a:xfrm>
            <a:off x="4587652" y="3829675"/>
            <a:ext cx="3013500" cy="8856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48" name="Google Shape;448;p84"/>
          <p:cNvSpPr txBox="1"/>
          <p:nvPr>
            <p:ph idx="5" type="subTitle"/>
          </p:nvPr>
        </p:nvSpPr>
        <p:spPr>
          <a:xfrm>
            <a:off x="8073380" y="4715275"/>
            <a:ext cx="3013500" cy="8856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449" name="Google Shape;449;p84"/>
          <p:cNvSpPr txBox="1"/>
          <p:nvPr>
            <p:ph idx="6" type="subTitle"/>
          </p:nvPr>
        </p:nvSpPr>
        <p:spPr>
          <a:xfrm>
            <a:off x="8073380" y="3829675"/>
            <a:ext cx="3013500" cy="885600"/>
          </a:xfrm>
          <a:prstGeom prst="rect">
            <a:avLst/>
          </a:prstGeom>
        </p:spPr>
        <p:txBody>
          <a:bodyPr anchorCtr="0" anchor="b" bIns="121875" lIns="121875" spcFirstLastPara="1" rIns="121875" wrap="square" tIns="12187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50" name="Google Shape;450;p84"/>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51" name="Google Shape;451;p84"/>
          <p:cNvSpPr txBox="1"/>
          <p:nvPr>
            <p:ph idx="7"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tep">
  <p:cSld name="CUSTOM_1_1_1_1_1_1">
    <p:bg>
      <p:bgPr>
        <a:blipFill>
          <a:blip r:embed="rId2">
            <a:alphaModFix/>
          </a:blip>
          <a:stretch>
            <a:fillRect/>
          </a:stretch>
        </a:blipFill>
      </p:bgPr>
    </p:bg>
    <p:spTree>
      <p:nvGrpSpPr>
        <p:cNvPr id="452" name="Shape 452"/>
        <p:cNvGrpSpPr/>
        <p:nvPr/>
      </p:nvGrpSpPr>
      <p:grpSpPr>
        <a:xfrm>
          <a:off x="0" y="0"/>
          <a:ext cx="0" cy="0"/>
          <a:chOff x="0" y="0"/>
          <a:chExt cx="0" cy="0"/>
        </a:xfrm>
      </p:grpSpPr>
      <p:sp>
        <p:nvSpPr>
          <p:cNvPr id="453" name="Google Shape;453;p85"/>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85"/>
          <p:cNvSpPr txBox="1"/>
          <p:nvPr>
            <p:ph idx="1" type="body"/>
          </p:nvPr>
        </p:nvSpPr>
        <p:spPr>
          <a:xfrm>
            <a:off x="1135549" y="5288725"/>
            <a:ext cx="9985200" cy="5988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55" name="Google Shape;455;p85"/>
          <p:cNvSpPr txBox="1"/>
          <p:nvPr>
            <p:ph idx="2" type="subTitle"/>
          </p:nvPr>
        </p:nvSpPr>
        <p:spPr>
          <a:xfrm>
            <a:off x="0" y="2305967"/>
            <a:ext cx="5469300" cy="2746500"/>
          </a:xfrm>
          <a:prstGeom prst="rect">
            <a:avLst/>
          </a:prstGeom>
        </p:spPr>
        <p:txBody>
          <a:bodyPr anchorCtr="0" anchor="ctr" bIns="121875" lIns="121875" spcFirstLastPara="1" rIns="121875" wrap="square" tIns="121875">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456" name="Google Shape;456;p85"/>
          <p:cNvSpPr txBox="1"/>
          <p:nvPr>
            <p:ph idx="3" type="subTitle"/>
          </p:nvPr>
        </p:nvSpPr>
        <p:spPr>
          <a:xfrm>
            <a:off x="6942330" y="2305967"/>
            <a:ext cx="5246700" cy="2746500"/>
          </a:xfrm>
          <a:prstGeom prst="rect">
            <a:avLst/>
          </a:prstGeom>
        </p:spPr>
        <p:txBody>
          <a:bodyPr anchorCtr="0" anchor="ctr" bIns="121875" lIns="121875" spcFirstLastPara="1" rIns="121875" wrap="square" tIns="121875">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457" name="Google Shape;457;p85"/>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58" name="Google Shape;458;p85"/>
          <p:cNvSpPr txBox="1"/>
          <p:nvPr>
            <p:ph idx="4"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Y">
  <p:cSld name="BLANK GREY">
    <p:bg>
      <p:bgPr>
        <a:solidFill>
          <a:srgbClr val="545860"/>
        </a:solidFill>
      </p:bgPr>
    </p:bg>
    <p:spTree>
      <p:nvGrpSpPr>
        <p:cNvPr id="17" name="Shape 17"/>
        <p:cNvGrpSpPr/>
        <p:nvPr/>
      </p:nvGrpSpPr>
      <p:grpSpPr>
        <a:xfrm>
          <a:off x="0" y="0"/>
          <a:ext cx="0" cy="0"/>
          <a:chOff x="0" y="0"/>
          <a:chExt cx="0" cy="0"/>
        </a:xfrm>
      </p:grpSpPr>
      <p:sp>
        <p:nvSpPr>
          <p:cNvPr id="18" name="Google Shape;18;p11"/>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FFFFFF"/>
              </a:buClr>
              <a:buSzPts val="1100"/>
              <a:buFont typeface="Open Sans"/>
              <a:buNone/>
            </a:pPr>
            <a:fld id="{00000000-1234-1234-1234-123412341234}" type="slidenum">
              <a:rPr b="0" i="0" lang="en" sz="1100" u="none" cap="none" strike="noStrike">
                <a:solidFill>
                  <a:srgbClr val="FFFFFF"/>
                </a:solidFill>
                <a:latin typeface="Open Sans"/>
                <a:ea typeface="Open Sans"/>
                <a:cs typeface="Open Sans"/>
                <a:sym typeface="Open Sans"/>
              </a:rPr>
              <a:t>‹#›</a:t>
            </a:fld>
            <a:endParaRPr b="0" i="0" sz="1100" u="none" cap="none" strike="noStrike">
              <a:solidFill>
                <a:srgbClr val="FFFFFF"/>
              </a:solidFill>
              <a:latin typeface="Open Sans"/>
              <a:ea typeface="Open Sans"/>
              <a:cs typeface="Open Sans"/>
              <a:sym typeface="Open Sans"/>
            </a:endParaRPr>
          </a:p>
        </p:txBody>
      </p:sp>
      <p:sp>
        <p:nvSpPr>
          <p:cNvPr id="19" name="Google Shape;19;p11"/>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spTree>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tep">
  <p:cSld name="CUSTOM_1_1_1_1_1_1_1">
    <p:bg>
      <p:bgPr>
        <a:blipFill>
          <a:blip r:embed="rId2">
            <a:alphaModFix/>
          </a:blip>
          <a:stretch>
            <a:fillRect/>
          </a:stretch>
        </a:blipFill>
      </p:bgPr>
    </p:bg>
    <p:spTree>
      <p:nvGrpSpPr>
        <p:cNvPr id="459" name="Shape 459"/>
        <p:cNvGrpSpPr/>
        <p:nvPr/>
      </p:nvGrpSpPr>
      <p:grpSpPr>
        <a:xfrm>
          <a:off x="0" y="0"/>
          <a:ext cx="0" cy="0"/>
          <a:chOff x="0" y="0"/>
          <a:chExt cx="0" cy="0"/>
        </a:xfrm>
      </p:grpSpPr>
      <p:sp>
        <p:nvSpPr>
          <p:cNvPr id="460" name="Google Shape;460;p86"/>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1" name="Google Shape;461;p86"/>
          <p:cNvSpPr txBox="1"/>
          <p:nvPr>
            <p:ph idx="1" type="body"/>
          </p:nvPr>
        </p:nvSpPr>
        <p:spPr>
          <a:xfrm>
            <a:off x="1135549" y="5288725"/>
            <a:ext cx="9985200" cy="5988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62" name="Google Shape;462;p86"/>
          <p:cNvSpPr txBox="1"/>
          <p:nvPr>
            <p:ph type="title"/>
          </p:nvPr>
        </p:nvSpPr>
        <p:spPr>
          <a:xfrm>
            <a:off x="1101924" y="0"/>
            <a:ext cx="9985200" cy="14175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63" name="Google Shape;463;p86"/>
          <p:cNvSpPr txBox="1"/>
          <p:nvPr>
            <p:ph idx="2" type="subTitle"/>
          </p:nvPr>
        </p:nvSpPr>
        <p:spPr>
          <a:xfrm>
            <a:off x="1101924" y="1239700"/>
            <a:ext cx="10075200" cy="438300"/>
          </a:xfrm>
          <a:prstGeom prst="rect">
            <a:avLst/>
          </a:prstGeom>
        </p:spPr>
        <p:txBody>
          <a:bodyPr anchorCtr="0" anchor="t" bIns="121875" lIns="121875" spcFirstLastPara="1" rIns="121875" wrap="square" tIns="12187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464" name="Google Shape;464;p86"/>
          <p:cNvSpPr txBox="1"/>
          <p:nvPr>
            <p:ph idx="3" type="subTitle"/>
          </p:nvPr>
        </p:nvSpPr>
        <p:spPr>
          <a:xfrm>
            <a:off x="0" y="2305967"/>
            <a:ext cx="3650700" cy="2746500"/>
          </a:xfrm>
          <a:prstGeom prst="rect">
            <a:avLst/>
          </a:prstGeom>
        </p:spPr>
        <p:txBody>
          <a:bodyPr anchorCtr="0" anchor="ctr" bIns="121875" lIns="121875" spcFirstLastPara="1" rIns="121875" wrap="square" tIns="121875">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465" name="Google Shape;465;p86"/>
          <p:cNvSpPr txBox="1"/>
          <p:nvPr>
            <p:ph idx="4" type="subTitle"/>
          </p:nvPr>
        </p:nvSpPr>
        <p:spPr>
          <a:xfrm>
            <a:off x="4698058" y="2305967"/>
            <a:ext cx="3002400" cy="2746500"/>
          </a:xfrm>
          <a:prstGeom prst="rect">
            <a:avLst/>
          </a:prstGeom>
        </p:spPr>
        <p:txBody>
          <a:bodyPr anchorCtr="0" anchor="ctr" bIns="121875" lIns="121875" spcFirstLastPara="1" rIns="121875" wrap="square" tIns="121875">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466" name="Google Shape;466;p86"/>
          <p:cNvSpPr txBox="1"/>
          <p:nvPr>
            <p:ph idx="5" type="subTitle"/>
          </p:nvPr>
        </p:nvSpPr>
        <p:spPr>
          <a:xfrm>
            <a:off x="8747878" y="2305967"/>
            <a:ext cx="3441000" cy="2746500"/>
          </a:xfrm>
          <a:prstGeom prst="rect">
            <a:avLst/>
          </a:prstGeom>
        </p:spPr>
        <p:txBody>
          <a:bodyPr anchorCtr="0" anchor="ctr" bIns="121875" lIns="121875" spcFirstLastPara="1" rIns="121875" wrap="square" tIns="121875">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2">
  <p:cSld name="TITLE_3">
    <p:spTree>
      <p:nvGrpSpPr>
        <p:cNvPr id="467" name="Shape 467"/>
        <p:cNvGrpSpPr/>
        <p:nvPr/>
      </p:nvGrpSpPr>
      <p:grpSpPr>
        <a:xfrm>
          <a:off x="0" y="0"/>
          <a:ext cx="0" cy="0"/>
          <a:chOff x="0" y="0"/>
          <a:chExt cx="0" cy="0"/>
        </a:xfrm>
      </p:grpSpPr>
      <p:sp>
        <p:nvSpPr>
          <p:cNvPr id="468" name="Google Shape;468;p87"/>
          <p:cNvSpPr txBox="1"/>
          <p:nvPr>
            <p:ph type="title"/>
          </p:nvPr>
        </p:nvSpPr>
        <p:spPr>
          <a:xfrm>
            <a:off x="2381104" y="2526700"/>
            <a:ext cx="7916400" cy="161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53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469" name="Google Shape;469;p87"/>
          <p:cNvPicPr preferRelativeResize="0"/>
          <p:nvPr/>
        </p:nvPicPr>
        <p:blipFill>
          <a:blip r:embed="rId2">
            <a:alphaModFix/>
          </a:blip>
          <a:stretch>
            <a:fillRect/>
          </a:stretch>
        </p:blipFill>
        <p:spPr>
          <a:xfrm>
            <a:off x="2561426" y="4347400"/>
            <a:ext cx="423119" cy="423119"/>
          </a:xfrm>
          <a:prstGeom prst="rect">
            <a:avLst/>
          </a:prstGeom>
          <a:noFill/>
          <a:ln>
            <a:noFill/>
          </a:ln>
        </p:spPr>
      </p:pic>
      <p:pic>
        <p:nvPicPr>
          <p:cNvPr descr="social_linkedin-01.png" id="470" name="Google Shape;470;p87"/>
          <p:cNvPicPr preferRelativeResize="0"/>
          <p:nvPr/>
        </p:nvPicPr>
        <p:blipFill>
          <a:blip r:embed="rId3">
            <a:alphaModFix/>
          </a:blip>
          <a:stretch>
            <a:fillRect/>
          </a:stretch>
        </p:blipFill>
        <p:spPr>
          <a:xfrm>
            <a:off x="2561426" y="4971625"/>
            <a:ext cx="423119" cy="423119"/>
          </a:xfrm>
          <a:prstGeom prst="rect">
            <a:avLst/>
          </a:prstGeom>
          <a:noFill/>
          <a:ln>
            <a:noFill/>
          </a:ln>
        </p:spPr>
      </p:pic>
      <p:pic>
        <p:nvPicPr>
          <p:cNvPr descr="social_youtube-01.png" id="471" name="Google Shape;471;p87"/>
          <p:cNvPicPr preferRelativeResize="0"/>
          <p:nvPr/>
        </p:nvPicPr>
        <p:blipFill>
          <a:blip r:embed="rId4">
            <a:alphaModFix/>
          </a:blip>
          <a:stretch>
            <a:fillRect/>
          </a:stretch>
        </p:blipFill>
        <p:spPr>
          <a:xfrm>
            <a:off x="2561426" y="5595850"/>
            <a:ext cx="423119" cy="423119"/>
          </a:xfrm>
          <a:prstGeom prst="rect">
            <a:avLst/>
          </a:prstGeom>
          <a:noFill/>
          <a:ln>
            <a:noFill/>
          </a:ln>
        </p:spPr>
      </p:pic>
      <p:pic>
        <p:nvPicPr>
          <p:cNvPr descr="social_facebook-01.png" id="472" name="Google Shape;472;p87"/>
          <p:cNvPicPr preferRelativeResize="0"/>
          <p:nvPr/>
        </p:nvPicPr>
        <p:blipFill>
          <a:blip r:embed="rId5">
            <a:alphaModFix/>
          </a:blip>
          <a:stretch>
            <a:fillRect/>
          </a:stretch>
        </p:blipFill>
        <p:spPr>
          <a:xfrm>
            <a:off x="6294592" y="4347400"/>
            <a:ext cx="423119" cy="423119"/>
          </a:xfrm>
          <a:prstGeom prst="rect">
            <a:avLst/>
          </a:prstGeom>
          <a:noFill/>
          <a:ln>
            <a:noFill/>
          </a:ln>
        </p:spPr>
      </p:pic>
      <p:pic>
        <p:nvPicPr>
          <p:cNvPr descr="social_twitter-01.png" id="473" name="Google Shape;473;p87"/>
          <p:cNvPicPr preferRelativeResize="0"/>
          <p:nvPr/>
        </p:nvPicPr>
        <p:blipFill>
          <a:blip r:embed="rId6">
            <a:alphaModFix/>
          </a:blip>
          <a:stretch>
            <a:fillRect/>
          </a:stretch>
        </p:blipFill>
        <p:spPr>
          <a:xfrm>
            <a:off x="6294592" y="4971625"/>
            <a:ext cx="423119" cy="423119"/>
          </a:xfrm>
          <a:prstGeom prst="rect">
            <a:avLst/>
          </a:prstGeom>
          <a:noFill/>
          <a:ln>
            <a:noFill/>
          </a:ln>
        </p:spPr>
      </p:pic>
      <p:sp>
        <p:nvSpPr>
          <p:cNvPr id="474" name="Google Shape;474;p87"/>
          <p:cNvSpPr txBox="1"/>
          <p:nvPr>
            <p:ph idx="1" type="subTitle"/>
          </p:nvPr>
        </p:nvSpPr>
        <p:spPr>
          <a:xfrm>
            <a:off x="3034874"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75" name="Google Shape;475;p87"/>
          <p:cNvSpPr txBox="1"/>
          <p:nvPr>
            <p:ph idx="2" type="subTitle"/>
          </p:nvPr>
        </p:nvSpPr>
        <p:spPr>
          <a:xfrm>
            <a:off x="3034874"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76" name="Google Shape;476;p87"/>
          <p:cNvSpPr txBox="1"/>
          <p:nvPr>
            <p:ph idx="3" type="subTitle"/>
          </p:nvPr>
        </p:nvSpPr>
        <p:spPr>
          <a:xfrm>
            <a:off x="3034874" y="55958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77" name="Google Shape;477;p87"/>
          <p:cNvSpPr txBox="1"/>
          <p:nvPr>
            <p:ph idx="4" type="subTitle"/>
          </p:nvPr>
        </p:nvSpPr>
        <p:spPr>
          <a:xfrm>
            <a:off x="6757176"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78" name="Google Shape;478;p87"/>
          <p:cNvSpPr txBox="1"/>
          <p:nvPr>
            <p:ph idx="5" type="subTitle"/>
          </p:nvPr>
        </p:nvSpPr>
        <p:spPr>
          <a:xfrm>
            <a:off x="6757176"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1">
  <p:cSld name="TITLE_1_2">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88"/>
          <p:cNvSpPr txBox="1"/>
          <p:nvPr>
            <p:ph type="title"/>
          </p:nvPr>
        </p:nvSpPr>
        <p:spPr>
          <a:xfrm>
            <a:off x="2381104" y="2526700"/>
            <a:ext cx="7916400" cy="161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53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481" name="Google Shape;481;p88"/>
          <p:cNvPicPr preferRelativeResize="0"/>
          <p:nvPr/>
        </p:nvPicPr>
        <p:blipFill>
          <a:blip r:embed="rId3">
            <a:alphaModFix/>
          </a:blip>
          <a:stretch>
            <a:fillRect/>
          </a:stretch>
        </p:blipFill>
        <p:spPr>
          <a:xfrm>
            <a:off x="2561426" y="4347400"/>
            <a:ext cx="423119" cy="423119"/>
          </a:xfrm>
          <a:prstGeom prst="rect">
            <a:avLst/>
          </a:prstGeom>
          <a:noFill/>
          <a:ln>
            <a:noFill/>
          </a:ln>
        </p:spPr>
      </p:pic>
      <p:pic>
        <p:nvPicPr>
          <p:cNvPr descr="social_linkedin-01.png" id="482" name="Google Shape;482;p88"/>
          <p:cNvPicPr preferRelativeResize="0"/>
          <p:nvPr/>
        </p:nvPicPr>
        <p:blipFill>
          <a:blip r:embed="rId4">
            <a:alphaModFix/>
          </a:blip>
          <a:stretch>
            <a:fillRect/>
          </a:stretch>
        </p:blipFill>
        <p:spPr>
          <a:xfrm>
            <a:off x="2561426" y="4971625"/>
            <a:ext cx="423119" cy="423119"/>
          </a:xfrm>
          <a:prstGeom prst="rect">
            <a:avLst/>
          </a:prstGeom>
          <a:noFill/>
          <a:ln>
            <a:noFill/>
          </a:ln>
        </p:spPr>
      </p:pic>
      <p:pic>
        <p:nvPicPr>
          <p:cNvPr descr="social_youtube-01.png" id="483" name="Google Shape;483;p88"/>
          <p:cNvPicPr preferRelativeResize="0"/>
          <p:nvPr/>
        </p:nvPicPr>
        <p:blipFill>
          <a:blip r:embed="rId5">
            <a:alphaModFix/>
          </a:blip>
          <a:stretch>
            <a:fillRect/>
          </a:stretch>
        </p:blipFill>
        <p:spPr>
          <a:xfrm>
            <a:off x="2561426" y="5595850"/>
            <a:ext cx="423119" cy="423119"/>
          </a:xfrm>
          <a:prstGeom prst="rect">
            <a:avLst/>
          </a:prstGeom>
          <a:noFill/>
          <a:ln>
            <a:noFill/>
          </a:ln>
        </p:spPr>
      </p:pic>
      <p:pic>
        <p:nvPicPr>
          <p:cNvPr descr="social_facebook-01.png" id="484" name="Google Shape;484;p88"/>
          <p:cNvPicPr preferRelativeResize="0"/>
          <p:nvPr/>
        </p:nvPicPr>
        <p:blipFill>
          <a:blip r:embed="rId6">
            <a:alphaModFix/>
          </a:blip>
          <a:stretch>
            <a:fillRect/>
          </a:stretch>
        </p:blipFill>
        <p:spPr>
          <a:xfrm>
            <a:off x="6294592" y="4347400"/>
            <a:ext cx="423119" cy="423119"/>
          </a:xfrm>
          <a:prstGeom prst="rect">
            <a:avLst/>
          </a:prstGeom>
          <a:noFill/>
          <a:ln>
            <a:noFill/>
          </a:ln>
        </p:spPr>
      </p:pic>
      <p:pic>
        <p:nvPicPr>
          <p:cNvPr descr="social_twitter-01.png" id="485" name="Google Shape;485;p88"/>
          <p:cNvPicPr preferRelativeResize="0"/>
          <p:nvPr/>
        </p:nvPicPr>
        <p:blipFill>
          <a:blip r:embed="rId7">
            <a:alphaModFix/>
          </a:blip>
          <a:stretch>
            <a:fillRect/>
          </a:stretch>
        </p:blipFill>
        <p:spPr>
          <a:xfrm>
            <a:off x="6294592" y="4971625"/>
            <a:ext cx="423119" cy="423119"/>
          </a:xfrm>
          <a:prstGeom prst="rect">
            <a:avLst/>
          </a:prstGeom>
          <a:noFill/>
          <a:ln>
            <a:noFill/>
          </a:ln>
        </p:spPr>
      </p:pic>
      <p:sp>
        <p:nvSpPr>
          <p:cNvPr id="486" name="Google Shape;486;p88"/>
          <p:cNvSpPr txBox="1"/>
          <p:nvPr>
            <p:ph idx="1" type="subTitle"/>
          </p:nvPr>
        </p:nvSpPr>
        <p:spPr>
          <a:xfrm>
            <a:off x="3034874"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87" name="Google Shape;487;p88"/>
          <p:cNvSpPr txBox="1"/>
          <p:nvPr>
            <p:ph idx="2" type="subTitle"/>
          </p:nvPr>
        </p:nvSpPr>
        <p:spPr>
          <a:xfrm>
            <a:off x="3034874"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88" name="Google Shape;488;p88"/>
          <p:cNvSpPr txBox="1"/>
          <p:nvPr>
            <p:ph idx="3" type="subTitle"/>
          </p:nvPr>
        </p:nvSpPr>
        <p:spPr>
          <a:xfrm>
            <a:off x="3034874" y="55958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89" name="Google Shape;489;p88"/>
          <p:cNvSpPr txBox="1"/>
          <p:nvPr>
            <p:ph idx="4" type="subTitle"/>
          </p:nvPr>
        </p:nvSpPr>
        <p:spPr>
          <a:xfrm>
            <a:off x="6757176"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90" name="Google Shape;490;p88"/>
          <p:cNvSpPr txBox="1"/>
          <p:nvPr>
            <p:ph idx="5" type="subTitle"/>
          </p:nvPr>
        </p:nvSpPr>
        <p:spPr>
          <a:xfrm>
            <a:off x="6757176"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_1">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89"/>
          <p:cNvSpPr txBox="1"/>
          <p:nvPr>
            <p:ph type="title"/>
          </p:nvPr>
        </p:nvSpPr>
        <p:spPr>
          <a:xfrm>
            <a:off x="2381104" y="2526700"/>
            <a:ext cx="7916400" cy="16197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b="1" sz="53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493" name="Google Shape;493;p89"/>
          <p:cNvPicPr preferRelativeResize="0"/>
          <p:nvPr/>
        </p:nvPicPr>
        <p:blipFill>
          <a:blip r:embed="rId3">
            <a:alphaModFix/>
          </a:blip>
          <a:stretch>
            <a:fillRect/>
          </a:stretch>
        </p:blipFill>
        <p:spPr>
          <a:xfrm>
            <a:off x="2561426" y="4347400"/>
            <a:ext cx="423119" cy="423119"/>
          </a:xfrm>
          <a:prstGeom prst="rect">
            <a:avLst/>
          </a:prstGeom>
          <a:noFill/>
          <a:ln>
            <a:noFill/>
          </a:ln>
        </p:spPr>
      </p:pic>
      <p:pic>
        <p:nvPicPr>
          <p:cNvPr descr="social_linkedin-01.png" id="494" name="Google Shape;494;p89"/>
          <p:cNvPicPr preferRelativeResize="0"/>
          <p:nvPr/>
        </p:nvPicPr>
        <p:blipFill>
          <a:blip r:embed="rId4">
            <a:alphaModFix/>
          </a:blip>
          <a:stretch>
            <a:fillRect/>
          </a:stretch>
        </p:blipFill>
        <p:spPr>
          <a:xfrm>
            <a:off x="2561426" y="4971625"/>
            <a:ext cx="423119" cy="423119"/>
          </a:xfrm>
          <a:prstGeom prst="rect">
            <a:avLst/>
          </a:prstGeom>
          <a:noFill/>
          <a:ln>
            <a:noFill/>
          </a:ln>
        </p:spPr>
      </p:pic>
      <p:pic>
        <p:nvPicPr>
          <p:cNvPr descr="social_youtube-01.png" id="495" name="Google Shape;495;p89"/>
          <p:cNvPicPr preferRelativeResize="0"/>
          <p:nvPr/>
        </p:nvPicPr>
        <p:blipFill>
          <a:blip r:embed="rId5">
            <a:alphaModFix/>
          </a:blip>
          <a:stretch>
            <a:fillRect/>
          </a:stretch>
        </p:blipFill>
        <p:spPr>
          <a:xfrm>
            <a:off x="2561426" y="5595850"/>
            <a:ext cx="423119" cy="423119"/>
          </a:xfrm>
          <a:prstGeom prst="rect">
            <a:avLst/>
          </a:prstGeom>
          <a:noFill/>
          <a:ln>
            <a:noFill/>
          </a:ln>
        </p:spPr>
      </p:pic>
      <p:pic>
        <p:nvPicPr>
          <p:cNvPr descr="social_facebook-01.png" id="496" name="Google Shape;496;p89"/>
          <p:cNvPicPr preferRelativeResize="0"/>
          <p:nvPr/>
        </p:nvPicPr>
        <p:blipFill>
          <a:blip r:embed="rId6">
            <a:alphaModFix/>
          </a:blip>
          <a:stretch>
            <a:fillRect/>
          </a:stretch>
        </p:blipFill>
        <p:spPr>
          <a:xfrm>
            <a:off x="6294592" y="4347400"/>
            <a:ext cx="423119" cy="423119"/>
          </a:xfrm>
          <a:prstGeom prst="rect">
            <a:avLst/>
          </a:prstGeom>
          <a:noFill/>
          <a:ln>
            <a:noFill/>
          </a:ln>
        </p:spPr>
      </p:pic>
      <p:pic>
        <p:nvPicPr>
          <p:cNvPr descr="social_twitter-01.png" id="497" name="Google Shape;497;p89"/>
          <p:cNvPicPr preferRelativeResize="0"/>
          <p:nvPr/>
        </p:nvPicPr>
        <p:blipFill>
          <a:blip r:embed="rId7">
            <a:alphaModFix/>
          </a:blip>
          <a:stretch>
            <a:fillRect/>
          </a:stretch>
        </p:blipFill>
        <p:spPr>
          <a:xfrm>
            <a:off x="6294592" y="4971625"/>
            <a:ext cx="423119" cy="423119"/>
          </a:xfrm>
          <a:prstGeom prst="rect">
            <a:avLst/>
          </a:prstGeom>
          <a:noFill/>
          <a:ln>
            <a:noFill/>
          </a:ln>
        </p:spPr>
      </p:pic>
      <p:sp>
        <p:nvSpPr>
          <p:cNvPr id="498" name="Google Shape;498;p89"/>
          <p:cNvSpPr txBox="1"/>
          <p:nvPr>
            <p:ph idx="1" type="subTitle"/>
          </p:nvPr>
        </p:nvSpPr>
        <p:spPr>
          <a:xfrm>
            <a:off x="3034874"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499" name="Google Shape;499;p89"/>
          <p:cNvSpPr txBox="1"/>
          <p:nvPr>
            <p:ph idx="2" type="subTitle"/>
          </p:nvPr>
        </p:nvSpPr>
        <p:spPr>
          <a:xfrm>
            <a:off x="3034874"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500" name="Google Shape;500;p89"/>
          <p:cNvSpPr txBox="1"/>
          <p:nvPr>
            <p:ph idx="3" type="subTitle"/>
          </p:nvPr>
        </p:nvSpPr>
        <p:spPr>
          <a:xfrm>
            <a:off x="3034874" y="55958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501" name="Google Shape;501;p89"/>
          <p:cNvSpPr txBox="1"/>
          <p:nvPr>
            <p:ph idx="4" type="subTitle"/>
          </p:nvPr>
        </p:nvSpPr>
        <p:spPr>
          <a:xfrm>
            <a:off x="6757176" y="4353050"/>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
        <p:nvSpPr>
          <p:cNvPr id="502" name="Google Shape;502;p89"/>
          <p:cNvSpPr txBox="1"/>
          <p:nvPr>
            <p:ph idx="5" type="subTitle"/>
          </p:nvPr>
        </p:nvSpPr>
        <p:spPr>
          <a:xfrm>
            <a:off x="6757176" y="4976538"/>
            <a:ext cx="3170700" cy="413100"/>
          </a:xfrm>
          <a:prstGeom prst="rect">
            <a:avLst/>
          </a:prstGeom>
        </p:spPr>
        <p:txBody>
          <a:bodyPr anchorCtr="0" anchor="t" bIns="121875" lIns="121875" spcFirstLastPara="1" rIns="121875" wrap="square" tIns="121875">
            <a:noAutofit/>
          </a:bodyPr>
          <a:lstStyle>
            <a:lvl1pPr lvl="0" rtl="0">
              <a:spcBef>
                <a:spcPts val="800"/>
              </a:spcBef>
              <a:spcAft>
                <a:spcPts val="0"/>
              </a:spcAft>
              <a:buNone/>
              <a:defRPr sz="1500">
                <a:solidFill>
                  <a:srgbClr val="FFFFFF"/>
                </a:solidFill>
                <a:latin typeface="Overpass"/>
                <a:ea typeface="Overpass"/>
                <a:cs typeface="Overpass"/>
                <a:sym typeface="Overpass"/>
              </a:defRPr>
            </a:lvl1pPr>
            <a:lvl2pPr lvl="1" rtl="0">
              <a:spcBef>
                <a:spcPts val="800"/>
              </a:spcBef>
              <a:spcAft>
                <a:spcPts val="0"/>
              </a:spcAft>
              <a:buNone/>
              <a:defRPr sz="1500">
                <a:latin typeface="Overpass"/>
                <a:ea typeface="Overpass"/>
                <a:cs typeface="Overpass"/>
                <a:sym typeface="Overpass"/>
              </a:defRPr>
            </a:lvl2pPr>
            <a:lvl3pPr lvl="2" rtl="0">
              <a:spcBef>
                <a:spcPts val="800"/>
              </a:spcBef>
              <a:spcAft>
                <a:spcPts val="0"/>
              </a:spcAft>
              <a:buNone/>
              <a:defRPr sz="1500">
                <a:latin typeface="Overpass"/>
                <a:ea typeface="Overpass"/>
                <a:cs typeface="Overpass"/>
                <a:sym typeface="Overpass"/>
              </a:defRPr>
            </a:lvl3pPr>
            <a:lvl4pPr lvl="3" rtl="0">
              <a:spcBef>
                <a:spcPts val="800"/>
              </a:spcBef>
              <a:spcAft>
                <a:spcPts val="0"/>
              </a:spcAft>
              <a:buNone/>
              <a:defRPr sz="1500">
                <a:latin typeface="Overpass"/>
                <a:ea typeface="Overpass"/>
                <a:cs typeface="Overpass"/>
                <a:sym typeface="Overpass"/>
              </a:defRPr>
            </a:lvl4pPr>
            <a:lvl5pPr lvl="4" rtl="0">
              <a:spcBef>
                <a:spcPts val="800"/>
              </a:spcBef>
              <a:spcAft>
                <a:spcPts val="0"/>
              </a:spcAft>
              <a:buNone/>
              <a:defRPr sz="1500">
                <a:latin typeface="Overpass"/>
                <a:ea typeface="Overpass"/>
                <a:cs typeface="Overpass"/>
                <a:sym typeface="Overpass"/>
              </a:defRPr>
            </a:lvl5pPr>
            <a:lvl6pPr lvl="5" rtl="0">
              <a:spcBef>
                <a:spcPts val="800"/>
              </a:spcBef>
              <a:spcAft>
                <a:spcPts val="0"/>
              </a:spcAft>
              <a:buNone/>
              <a:defRPr sz="1500">
                <a:latin typeface="Overpass"/>
                <a:ea typeface="Overpass"/>
                <a:cs typeface="Overpass"/>
                <a:sym typeface="Overpass"/>
              </a:defRPr>
            </a:lvl6pPr>
            <a:lvl7pPr lvl="6" rtl="0">
              <a:spcBef>
                <a:spcPts val="800"/>
              </a:spcBef>
              <a:spcAft>
                <a:spcPts val="0"/>
              </a:spcAft>
              <a:buNone/>
              <a:defRPr sz="1500">
                <a:latin typeface="Overpass"/>
                <a:ea typeface="Overpass"/>
                <a:cs typeface="Overpass"/>
                <a:sym typeface="Overpass"/>
              </a:defRPr>
            </a:lvl7pPr>
            <a:lvl8pPr lvl="7" rtl="0">
              <a:spcBef>
                <a:spcPts val="800"/>
              </a:spcBef>
              <a:spcAft>
                <a:spcPts val="0"/>
              </a:spcAft>
              <a:buNone/>
              <a:defRPr sz="1500">
                <a:latin typeface="Overpass"/>
                <a:ea typeface="Overpass"/>
                <a:cs typeface="Overpass"/>
                <a:sym typeface="Overpass"/>
              </a:defRPr>
            </a:lvl8pPr>
            <a:lvl9pPr lvl="8" rtl="0">
              <a:spcBef>
                <a:spcPts val="800"/>
              </a:spcBef>
              <a:spcAft>
                <a:spcPts val="0"/>
              </a:spcAft>
              <a:buNone/>
              <a:defRPr sz="1500">
                <a:latin typeface="Overpass"/>
                <a:ea typeface="Overpass"/>
                <a:cs typeface="Overpass"/>
                <a:sym typeface="Overpas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 Layout 1_1">
    <p:bg>
      <p:bgPr>
        <a:solidFill>
          <a:schemeClr val="lt1"/>
        </a:solidFill>
      </p:bgPr>
    </p:bg>
    <p:spTree>
      <p:nvGrpSpPr>
        <p:cNvPr id="503" name="Shape 503"/>
        <p:cNvGrpSpPr/>
        <p:nvPr/>
      </p:nvGrpSpPr>
      <p:grpSpPr>
        <a:xfrm>
          <a:off x="0" y="0"/>
          <a:ext cx="0" cy="0"/>
          <a:chOff x="0" y="0"/>
          <a:chExt cx="0" cy="0"/>
        </a:xfrm>
      </p:grpSpPr>
      <p:sp>
        <p:nvSpPr>
          <p:cNvPr id="504" name="Google Shape;504;p90"/>
          <p:cNvSpPr txBox="1"/>
          <p:nvPr>
            <p:ph type="title"/>
          </p:nvPr>
        </p:nvSpPr>
        <p:spPr>
          <a:xfrm>
            <a:off x="650736" y="1192433"/>
            <a:ext cx="11010000" cy="948300"/>
          </a:xfrm>
          <a:prstGeom prst="rect">
            <a:avLst/>
          </a:prstGeom>
          <a:noFill/>
          <a:ln>
            <a:noFill/>
          </a:ln>
        </p:spPr>
        <p:txBody>
          <a:bodyPr anchorCtr="0" anchor="ctr" bIns="121875" lIns="121875" spcFirstLastPara="1" rIns="121875" wrap="square" tIns="121875">
            <a:noAutofit/>
          </a:bodyPr>
          <a:lstStyle>
            <a:lvl1pPr indent="0" lvl="0" marL="0" marR="0" rtl="0" algn="l">
              <a:lnSpc>
                <a:spcPct val="100000"/>
              </a:lnSpc>
              <a:spcBef>
                <a:spcPts val="0"/>
              </a:spcBef>
              <a:spcAft>
                <a:spcPts val="0"/>
              </a:spcAft>
              <a:buClr>
                <a:srgbClr val="2B333B"/>
              </a:buClr>
              <a:buSzPts val="3700"/>
              <a:buFont typeface="Open Sans"/>
              <a:buNone/>
              <a:defRPr b="0" i="0" sz="2700" u="none" cap="none" strike="noStrike">
                <a:solidFill>
                  <a:srgbClr val="2B333B"/>
                </a:solidFill>
                <a:latin typeface="Open Sans"/>
                <a:ea typeface="Open Sans"/>
                <a:cs typeface="Open Sans"/>
                <a:sym typeface="Open Sans"/>
              </a:defRPr>
            </a:lvl1pPr>
            <a:lvl2pPr indent="0" lvl="1" rtl="0">
              <a:spcBef>
                <a:spcPts val="0"/>
              </a:spcBef>
              <a:spcAft>
                <a:spcPts val="0"/>
              </a:spcAft>
              <a:buSzPts val="3700"/>
              <a:buFont typeface="Arial"/>
              <a:buNone/>
              <a:defRPr sz="2400"/>
            </a:lvl2pPr>
            <a:lvl3pPr indent="0" lvl="2" rtl="0">
              <a:spcBef>
                <a:spcPts val="0"/>
              </a:spcBef>
              <a:spcAft>
                <a:spcPts val="0"/>
              </a:spcAft>
              <a:buSzPts val="3700"/>
              <a:buFont typeface="Arial"/>
              <a:buNone/>
              <a:defRPr sz="2400"/>
            </a:lvl3pPr>
            <a:lvl4pPr indent="0" lvl="3" rtl="0">
              <a:spcBef>
                <a:spcPts val="0"/>
              </a:spcBef>
              <a:spcAft>
                <a:spcPts val="0"/>
              </a:spcAft>
              <a:buSzPts val="3700"/>
              <a:buFont typeface="Arial"/>
              <a:buNone/>
              <a:defRPr sz="2400"/>
            </a:lvl4pPr>
            <a:lvl5pPr indent="0" lvl="4" rtl="0">
              <a:spcBef>
                <a:spcPts val="0"/>
              </a:spcBef>
              <a:spcAft>
                <a:spcPts val="0"/>
              </a:spcAft>
              <a:buSzPts val="3700"/>
              <a:buFont typeface="Arial"/>
              <a:buNone/>
              <a:defRPr sz="2400"/>
            </a:lvl5pPr>
            <a:lvl6pPr indent="0" lvl="5" rtl="0">
              <a:spcBef>
                <a:spcPts val="0"/>
              </a:spcBef>
              <a:spcAft>
                <a:spcPts val="0"/>
              </a:spcAft>
              <a:buSzPts val="3700"/>
              <a:buFont typeface="Arial"/>
              <a:buNone/>
              <a:defRPr sz="2400"/>
            </a:lvl6pPr>
            <a:lvl7pPr indent="0" lvl="6" rtl="0">
              <a:spcBef>
                <a:spcPts val="0"/>
              </a:spcBef>
              <a:spcAft>
                <a:spcPts val="0"/>
              </a:spcAft>
              <a:buSzPts val="3700"/>
              <a:buFont typeface="Arial"/>
              <a:buNone/>
              <a:defRPr sz="2400"/>
            </a:lvl7pPr>
            <a:lvl8pPr indent="0" lvl="7" rtl="0">
              <a:spcBef>
                <a:spcPts val="0"/>
              </a:spcBef>
              <a:spcAft>
                <a:spcPts val="0"/>
              </a:spcAft>
              <a:buSzPts val="3700"/>
              <a:buFont typeface="Arial"/>
              <a:buNone/>
              <a:defRPr sz="2400"/>
            </a:lvl8pPr>
            <a:lvl9pPr indent="0" lvl="8" rtl="0">
              <a:spcBef>
                <a:spcPts val="0"/>
              </a:spcBef>
              <a:spcAft>
                <a:spcPts val="0"/>
              </a:spcAft>
              <a:buSzPts val="3700"/>
              <a:buFont typeface="Arial"/>
              <a:buNone/>
              <a:defRPr sz="24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NUM">
  <p:cSld name="CUSTOM_2_3">
    <p:spTree>
      <p:nvGrpSpPr>
        <p:cNvPr id="505" name="Shape 505"/>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CUSTOM_2_1_2">
    <p:spTree>
      <p:nvGrpSpPr>
        <p:cNvPr id="506" name="Shape 50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3">
  <p:cSld name="red">
    <p:spTree>
      <p:nvGrpSpPr>
        <p:cNvPr id="507" name="Shape 507"/>
        <p:cNvGrpSpPr/>
        <p:nvPr/>
      </p:nvGrpSpPr>
      <p:grpSpPr>
        <a:xfrm>
          <a:off x="0" y="0"/>
          <a:ext cx="0" cy="0"/>
          <a:chOff x="0" y="0"/>
          <a:chExt cx="0" cy="0"/>
        </a:xfrm>
      </p:grpSpPr>
      <p:sp>
        <p:nvSpPr>
          <p:cNvPr id="508" name="Google Shape;508;p93"/>
          <p:cNvSpPr txBox="1"/>
          <p:nvPr>
            <p:ph type="ctrTitle"/>
          </p:nvPr>
        </p:nvSpPr>
        <p:spPr>
          <a:xfrm>
            <a:off x="2584057" y="3022600"/>
            <a:ext cx="7800900" cy="914400"/>
          </a:xfrm>
          <a:prstGeom prst="rect">
            <a:avLst/>
          </a:prstGeom>
          <a:noFill/>
          <a:ln>
            <a:noFill/>
          </a:ln>
        </p:spPr>
        <p:txBody>
          <a:bodyPr anchorCtr="0" anchor="t" bIns="121875" lIns="121875" spcFirstLastPara="1" rIns="121875" wrap="square" tIns="121875">
            <a:noAutofit/>
          </a:bodyPr>
          <a:lstStyle>
            <a:lvl1pPr indent="0" lvl="0" marL="0" marR="0" rtl="0" algn="l">
              <a:spcBef>
                <a:spcPts val="0"/>
              </a:spcBef>
              <a:spcAft>
                <a:spcPts val="0"/>
              </a:spcAft>
              <a:buSzPts val="3700"/>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2pPr>
            <a:lvl3pPr indent="0" lvl="2" marL="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3pPr>
            <a:lvl4pPr indent="0" lvl="3" marL="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4pPr>
            <a:lvl5pPr indent="0" lvl="4" marL="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5pPr>
            <a:lvl6pPr indent="0" lvl="5" marL="60960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6pPr>
            <a:lvl7pPr indent="0" lvl="6" marL="121920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7pPr>
            <a:lvl8pPr indent="0" lvl="7" marL="182880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8pPr>
            <a:lvl9pPr indent="0" lvl="8" marL="2438400" marR="0" rtl="0" algn="l">
              <a:spcBef>
                <a:spcPts val="0"/>
              </a:spcBef>
              <a:spcAft>
                <a:spcPts val="0"/>
              </a:spcAft>
              <a:buSzPts val="3700"/>
              <a:buNone/>
              <a:defRPr b="0" i="0" sz="3700" u="none" cap="none" strike="noStrike">
                <a:solidFill>
                  <a:srgbClr val="FFFFFF"/>
                </a:solidFill>
                <a:latin typeface="Arial"/>
                <a:ea typeface="Arial"/>
                <a:cs typeface="Arial"/>
                <a:sym typeface="Arial"/>
              </a:defRPr>
            </a:lvl9pPr>
          </a:lstStyle>
          <a:p/>
        </p:txBody>
      </p:sp>
      <p:sp>
        <p:nvSpPr>
          <p:cNvPr id="509" name="Google Shape;509;p93"/>
          <p:cNvSpPr txBox="1"/>
          <p:nvPr>
            <p:ph idx="1" type="subTitle"/>
          </p:nvPr>
        </p:nvSpPr>
        <p:spPr>
          <a:xfrm>
            <a:off x="2584057" y="4343400"/>
            <a:ext cx="7821300" cy="304800"/>
          </a:xfrm>
          <a:prstGeom prst="rect">
            <a:avLst/>
          </a:prstGeom>
          <a:noFill/>
          <a:ln>
            <a:noFill/>
          </a:ln>
        </p:spPr>
        <p:txBody>
          <a:bodyPr anchorCtr="0" anchor="t" bIns="121875" lIns="121875" spcFirstLastPara="1" rIns="121875" wrap="square" tIns="121875">
            <a:noAutofit/>
          </a:bodyPr>
          <a:lstStyle>
            <a:lvl1pPr indent="0" lvl="0" marL="0" marR="0" rtl="0" algn="l">
              <a:spcBef>
                <a:spcPts val="0"/>
              </a:spcBef>
              <a:spcAft>
                <a:spcPts val="0"/>
              </a:spcAft>
              <a:buClr>
                <a:srgbClr val="FFFFFF"/>
              </a:buClr>
              <a:buSzPts val="1900"/>
              <a:buFont typeface="Arial"/>
              <a:buNone/>
              <a:defRPr b="0" i="0" sz="2100" u="none" cap="none" strike="noStrike">
                <a:solidFill>
                  <a:srgbClr val="FFFFFF"/>
                </a:solidFill>
                <a:latin typeface="Arial"/>
                <a:ea typeface="Arial"/>
                <a:cs typeface="Arial"/>
                <a:sym typeface="Arial"/>
              </a:defRPr>
            </a:lvl1pPr>
            <a:lvl2pPr indent="-381000" lvl="1" marL="990600" marR="0" rtl="0" algn="l">
              <a:spcBef>
                <a:spcPts val="2700"/>
              </a:spcBef>
              <a:spcAft>
                <a:spcPts val="0"/>
              </a:spcAft>
              <a:buClr>
                <a:srgbClr val="FFFFFF"/>
              </a:buClr>
              <a:buSzPts val="1900"/>
              <a:buFont typeface="Arial"/>
              <a:buNone/>
              <a:defRPr b="0" i="0" sz="3700" u="none" cap="none" strike="noStrike">
                <a:solidFill>
                  <a:srgbClr val="FFFFFF"/>
                </a:solidFill>
                <a:latin typeface="Arial"/>
                <a:ea typeface="Arial"/>
                <a:cs typeface="Arial"/>
                <a:sym typeface="Arial"/>
              </a:defRPr>
            </a:lvl2pPr>
            <a:lvl3pPr indent="-304800" lvl="2" marL="1524000" marR="0" rtl="0" algn="l">
              <a:spcBef>
                <a:spcPts val="1500"/>
              </a:spcBef>
              <a:spcAft>
                <a:spcPts val="0"/>
              </a:spcAft>
              <a:buClr>
                <a:srgbClr val="FFFFFF"/>
              </a:buClr>
              <a:buSzPts val="1900"/>
              <a:buFont typeface="Arial"/>
              <a:buNone/>
              <a:defRPr b="0" i="0" sz="3200" u="none" cap="none" strike="noStrike">
                <a:solidFill>
                  <a:srgbClr val="FFFFFF"/>
                </a:solidFill>
                <a:latin typeface="Arial"/>
                <a:ea typeface="Arial"/>
                <a:cs typeface="Arial"/>
                <a:sym typeface="Arial"/>
              </a:defRPr>
            </a:lvl3pPr>
            <a:lvl4pPr indent="-304800" lvl="3" marL="2133600" marR="0" rtl="0" algn="l">
              <a:spcBef>
                <a:spcPts val="1100"/>
              </a:spcBef>
              <a:spcAft>
                <a:spcPts val="0"/>
              </a:spcAft>
              <a:buClr>
                <a:srgbClr val="FFFFFF"/>
              </a:buClr>
              <a:buSzPts val="1900"/>
              <a:buFont typeface="Arial"/>
              <a:buNone/>
              <a:defRPr b="0" i="0" sz="2700" u="none" cap="none" strike="noStrike">
                <a:solidFill>
                  <a:srgbClr val="FFFFFF"/>
                </a:solidFill>
                <a:latin typeface="Arial"/>
                <a:ea typeface="Arial"/>
                <a:cs typeface="Arial"/>
                <a:sym typeface="Arial"/>
              </a:defRPr>
            </a:lvl4pPr>
            <a:lvl5pPr indent="-304800" lvl="4" marL="2743200" marR="0" rtl="0" algn="l">
              <a:spcBef>
                <a:spcPts val="800"/>
              </a:spcBef>
              <a:spcAft>
                <a:spcPts val="0"/>
              </a:spcAft>
              <a:buClr>
                <a:srgbClr val="FFFFFF"/>
              </a:buClr>
              <a:buSzPts val="1900"/>
              <a:buFont typeface="Arial"/>
              <a:buNone/>
              <a:defRPr b="0" i="0" sz="2700" u="none" cap="none" strike="noStrike">
                <a:solidFill>
                  <a:srgbClr val="FFFFFF"/>
                </a:solidFill>
                <a:latin typeface="Arial"/>
                <a:ea typeface="Arial"/>
                <a:cs typeface="Arial"/>
                <a:sym typeface="Arial"/>
              </a:defRPr>
            </a:lvl5pPr>
            <a:lvl6pPr indent="0" lvl="5" marL="0" marR="0" rtl="0" algn="l">
              <a:spcBef>
                <a:spcPts val="400"/>
              </a:spcBef>
              <a:spcAft>
                <a:spcPts val="0"/>
              </a:spcAft>
              <a:buClr>
                <a:srgbClr val="FFFFFF"/>
              </a:buClr>
              <a:buSzPts val="1900"/>
              <a:buFont typeface="Arial"/>
              <a:buNone/>
              <a:defRPr b="0" i="0" sz="2700" u="none" cap="none" strike="noStrike">
                <a:solidFill>
                  <a:srgbClr val="FFFFFF"/>
                </a:solidFill>
                <a:latin typeface="Arial"/>
                <a:ea typeface="Arial"/>
                <a:cs typeface="Arial"/>
                <a:sym typeface="Arial"/>
              </a:defRPr>
            </a:lvl6pPr>
            <a:lvl7pPr indent="0" lvl="6" marL="0" marR="0" rtl="0" algn="l">
              <a:spcBef>
                <a:spcPts val="400"/>
              </a:spcBef>
              <a:spcAft>
                <a:spcPts val="0"/>
              </a:spcAft>
              <a:buClr>
                <a:srgbClr val="FFFFFF"/>
              </a:buClr>
              <a:buSzPts val="1900"/>
              <a:buFont typeface="Arial"/>
              <a:buNone/>
              <a:defRPr b="0" i="0" sz="2700" u="none" cap="none" strike="noStrike">
                <a:solidFill>
                  <a:srgbClr val="FFFFFF"/>
                </a:solidFill>
                <a:latin typeface="Arial"/>
                <a:ea typeface="Arial"/>
                <a:cs typeface="Arial"/>
                <a:sym typeface="Arial"/>
              </a:defRPr>
            </a:lvl7pPr>
            <a:lvl8pPr indent="0" lvl="7" marL="0" marR="0" rtl="0" algn="l">
              <a:spcBef>
                <a:spcPts val="400"/>
              </a:spcBef>
              <a:spcAft>
                <a:spcPts val="0"/>
              </a:spcAft>
              <a:buClr>
                <a:srgbClr val="FFFFFF"/>
              </a:buClr>
              <a:buSzPts val="1900"/>
              <a:buFont typeface="Arial"/>
              <a:buNone/>
              <a:defRPr b="0" i="0" sz="2700" u="none" cap="none" strike="noStrike">
                <a:solidFill>
                  <a:srgbClr val="FFFFFF"/>
                </a:solidFill>
                <a:latin typeface="Arial"/>
                <a:ea typeface="Arial"/>
                <a:cs typeface="Arial"/>
                <a:sym typeface="Arial"/>
              </a:defRPr>
            </a:lvl8pPr>
            <a:lvl9pPr indent="0" lvl="8" marL="0" marR="0" rtl="0" algn="l">
              <a:spcBef>
                <a:spcPts val="400"/>
              </a:spcBef>
              <a:spcAft>
                <a:spcPts val="400"/>
              </a:spcAft>
              <a:buClr>
                <a:srgbClr val="FFFFFF"/>
              </a:buClr>
              <a:buSzPts val="1900"/>
              <a:buFont typeface="Arial"/>
              <a:buNone/>
              <a:defRPr b="0" i="0" sz="2700" u="none" cap="none" strike="noStrike">
                <a:solidFill>
                  <a:srgbClr val="FFFFFF"/>
                </a:solidFill>
                <a:latin typeface="Arial"/>
                <a:ea typeface="Arial"/>
                <a:cs typeface="Arial"/>
                <a:sym typeface="Arial"/>
              </a:defRPr>
            </a:lvl9pPr>
          </a:lstStyle>
          <a:p/>
        </p:txBody>
      </p:sp>
      <p:sp>
        <p:nvSpPr>
          <p:cNvPr id="510" name="Google Shape;510;p93"/>
          <p:cNvSpPr txBox="1"/>
          <p:nvPr>
            <p:ph idx="2" type="body"/>
          </p:nvPr>
        </p:nvSpPr>
        <p:spPr>
          <a:xfrm>
            <a:off x="2584057" y="5054600"/>
            <a:ext cx="5484900" cy="1143300"/>
          </a:xfrm>
          <a:prstGeom prst="rect">
            <a:avLst/>
          </a:prstGeom>
          <a:noFill/>
          <a:ln>
            <a:noFill/>
          </a:ln>
        </p:spPr>
        <p:txBody>
          <a:bodyPr anchorCtr="0" anchor="t" bIns="121875" lIns="121875" spcFirstLastPara="1" rIns="121875" wrap="square" tIns="121875">
            <a:noAutofit/>
          </a:bodyPr>
          <a:lstStyle>
            <a:lvl1pPr indent="-228600" lvl="0" marL="457200" marR="0" rtl="0" algn="l">
              <a:lnSpc>
                <a:spcPct val="90000"/>
              </a:lnSpc>
              <a:spcBef>
                <a:spcPts val="0"/>
              </a:spcBef>
              <a:spcAft>
                <a:spcPts val="0"/>
              </a:spcAft>
              <a:buSzPts val="1900"/>
              <a:buNone/>
              <a:defRPr b="0" i="0" sz="1600" u="none" cap="none" strike="noStrike">
                <a:solidFill>
                  <a:srgbClr val="FFFFFF"/>
                </a:solidFill>
                <a:latin typeface="Arial"/>
                <a:ea typeface="Arial"/>
                <a:cs typeface="Arial"/>
                <a:sym typeface="Arial"/>
              </a:defRPr>
            </a:lvl1pPr>
            <a:lvl2pPr indent="-228600" lvl="1" marL="914400" marR="0" rtl="0" algn="l">
              <a:spcBef>
                <a:spcPts val="500"/>
              </a:spcBef>
              <a:spcAft>
                <a:spcPts val="0"/>
              </a:spcAft>
              <a:buSzPts val="1900"/>
              <a:buNone/>
              <a:defRPr b="0" i="0" sz="3700" u="none" cap="none" strike="noStrike">
                <a:solidFill>
                  <a:srgbClr val="FFFFFF"/>
                </a:solidFill>
                <a:latin typeface="Arial"/>
                <a:ea typeface="Arial"/>
                <a:cs typeface="Arial"/>
                <a:sym typeface="Arial"/>
              </a:defRPr>
            </a:lvl2pPr>
            <a:lvl3pPr indent="-228600" lvl="2" marL="1371600" marR="0" rtl="0" algn="l">
              <a:spcBef>
                <a:spcPts val="1500"/>
              </a:spcBef>
              <a:spcAft>
                <a:spcPts val="0"/>
              </a:spcAft>
              <a:buSzPts val="1900"/>
              <a:buNone/>
              <a:defRPr b="0" i="0" sz="3200" u="none" cap="none" strike="noStrike">
                <a:solidFill>
                  <a:srgbClr val="FFFFFF"/>
                </a:solidFill>
                <a:latin typeface="Arial"/>
                <a:ea typeface="Arial"/>
                <a:cs typeface="Arial"/>
                <a:sym typeface="Arial"/>
              </a:defRPr>
            </a:lvl3pPr>
            <a:lvl4pPr indent="-228600" lvl="3" marL="1828800" marR="0" rtl="0" algn="l">
              <a:spcBef>
                <a:spcPts val="1100"/>
              </a:spcBef>
              <a:spcAft>
                <a:spcPts val="0"/>
              </a:spcAft>
              <a:buSzPts val="1900"/>
              <a:buNone/>
              <a:defRPr b="0" i="0" sz="2700" u="none" cap="none" strike="noStrike">
                <a:solidFill>
                  <a:srgbClr val="FFFFFF"/>
                </a:solidFill>
                <a:latin typeface="Arial"/>
                <a:ea typeface="Arial"/>
                <a:cs typeface="Arial"/>
                <a:sym typeface="Arial"/>
              </a:defRPr>
            </a:lvl4pPr>
            <a:lvl5pPr indent="-228600" lvl="4" marL="2286000" marR="0" rtl="0" algn="l">
              <a:spcBef>
                <a:spcPts val="800"/>
              </a:spcBef>
              <a:spcAft>
                <a:spcPts val="0"/>
              </a:spcAft>
              <a:buSzPts val="1900"/>
              <a:buNone/>
              <a:defRPr b="0" i="0" sz="2700" u="none" cap="none" strike="noStrike">
                <a:solidFill>
                  <a:srgbClr val="FFFFFF"/>
                </a:solidFill>
                <a:latin typeface="Arial"/>
                <a:ea typeface="Arial"/>
                <a:cs typeface="Arial"/>
                <a:sym typeface="Arial"/>
              </a:defRPr>
            </a:lvl5pPr>
            <a:lvl6pPr indent="-228600" lvl="5" marL="2743200" marR="0" rtl="0" algn="l">
              <a:spcBef>
                <a:spcPts val="400"/>
              </a:spcBef>
              <a:spcAft>
                <a:spcPts val="0"/>
              </a:spcAft>
              <a:buSzPts val="1900"/>
              <a:buNone/>
              <a:defRPr b="0" i="0" sz="2700" u="none" cap="none" strike="noStrike">
                <a:solidFill>
                  <a:srgbClr val="FFFFFF"/>
                </a:solidFill>
                <a:latin typeface="Arial"/>
                <a:ea typeface="Arial"/>
                <a:cs typeface="Arial"/>
                <a:sym typeface="Arial"/>
              </a:defRPr>
            </a:lvl6pPr>
            <a:lvl7pPr indent="-228600" lvl="6" marL="3200400" marR="0" rtl="0" algn="l">
              <a:spcBef>
                <a:spcPts val="400"/>
              </a:spcBef>
              <a:spcAft>
                <a:spcPts val="0"/>
              </a:spcAft>
              <a:buSzPts val="1900"/>
              <a:buNone/>
              <a:defRPr b="0" i="0" sz="2700" u="none" cap="none" strike="noStrike">
                <a:solidFill>
                  <a:srgbClr val="FFFFFF"/>
                </a:solidFill>
                <a:latin typeface="Arial"/>
                <a:ea typeface="Arial"/>
                <a:cs typeface="Arial"/>
                <a:sym typeface="Arial"/>
              </a:defRPr>
            </a:lvl7pPr>
            <a:lvl8pPr indent="-228600" lvl="7" marL="3657600" marR="0" rtl="0" algn="l">
              <a:spcBef>
                <a:spcPts val="400"/>
              </a:spcBef>
              <a:spcAft>
                <a:spcPts val="0"/>
              </a:spcAft>
              <a:buSzPts val="1900"/>
              <a:buNone/>
              <a:defRPr b="0" i="0" sz="2700" u="none" cap="none" strike="noStrike">
                <a:solidFill>
                  <a:srgbClr val="FFFFFF"/>
                </a:solidFill>
                <a:latin typeface="Arial"/>
                <a:ea typeface="Arial"/>
                <a:cs typeface="Arial"/>
                <a:sym typeface="Arial"/>
              </a:defRPr>
            </a:lvl8pPr>
            <a:lvl9pPr indent="-228600" lvl="8" marL="4114800" marR="0" rtl="0" algn="l">
              <a:spcBef>
                <a:spcPts val="400"/>
              </a:spcBef>
              <a:spcAft>
                <a:spcPts val="400"/>
              </a:spcAft>
              <a:buSzPts val="1900"/>
              <a:buNone/>
              <a:defRPr b="0" i="0" sz="27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4">
    <p:spTree>
      <p:nvGrpSpPr>
        <p:cNvPr id="511" name="Shape 511"/>
        <p:cNvGrpSpPr/>
        <p:nvPr/>
      </p:nvGrpSpPr>
      <p:grpSpPr>
        <a:xfrm>
          <a:off x="0" y="0"/>
          <a:ext cx="0" cy="0"/>
          <a:chOff x="0" y="0"/>
          <a:chExt cx="0" cy="0"/>
        </a:xfrm>
      </p:grpSpPr>
      <p:sp>
        <p:nvSpPr>
          <p:cNvPr id="512" name="Google Shape;512;p94"/>
          <p:cNvSpPr txBox="1"/>
          <p:nvPr>
            <p:ph type="title"/>
          </p:nvPr>
        </p:nvSpPr>
        <p:spPr>
          <a:xfrm>
            <a:off x="415496" y="562033"/>
            <a:ext cx="11358000" cy="576300"/>
          </a:xfrm>
          <a:prstGeom prst="rect">
            <a:avLst/>
          </a:prstGeom>
        </p:spPr>
        <p:txBody>
          <a:bodyPr anchorCtr="0" anchor="b" bIns="121875" lIns="121875" spcFirstLastPara="1" rIns="121875" wrap="square" tIns="12187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94"/>
          <p:cNvSpPr txBox="1"/>
          <p:nvPr>
            <p:ph idx="12" type="sldNum"/>
          </p:nvPr>
        </p:nvSpPr>
        <p:spPr>
          <a:xfrm>
            <a:off x="137730" y="6364767"/>
            <a:ext cx="7077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p:cSld name="CUSTOM_2_1_3">
    <p:spTree>
      <p:nvGrpSpPr>
        <p:cNvPr id="514" name="Shape 51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Interior">
  <p:cSld name="RED-Interior">
    <p:bg>
      <p:bgPr>
        <a:solidFill>
          <a:srgbClr val="CC0000"/>
        </a:solidFill>
      </p:bgPr>
    </p:bg>
    <p:spTree>
      <p:nvGrpSpPr>
        <p:cNvPr id="20" name="Shape 20"/>
        <p:cNvGrpSpPr/>
        <p:nvPr/>
      </p:nvGrpSpPr>
      <p:grpSpPr>
        <a:xfrm>
          <a:off x="0" y="0"/>
          <a:ext cx="0" cy="0"/>
          <a:chOff x="0" y="0"/>
          <a:chExt cx="0" cy="0"/>
        </a:xfrm>
      </p:grpSpPr>
      <p:pic>
        <p:nvPicPr>
          <p:cNvPr id="21" name="Google Shape;21;p12"/>
          <p:cNvPicPr preferRelativeResize="0"/>
          <p:nvPr/>
        </p:nvPicPr>
        <p:blipFill rotWithShape="1">
          <a:blip r:embed="rId2">
            <a:alphaModFix/>
          </a:blip>
          <a:srcRect b="0" l="0" r="0" t="0"/>
          <a:stretch/>
        </p:blipFill>
        <p:spPr>
          <a:xfrm>
            <a:off x="10658200" y="216599"/>
            <a:ext cx="1268649" cy="487713"/>
          </a:xfrm>
          <a:prstGeom prst="rect">
            <a:avLst/>
          </a:prstGeom>
          <a:noFill/>
          <a:ln>
            <a:noFill/>
          </a:ln>
        </p:spPr>
      </p:pic>
      <p:sp>
        <p:nvSpPr>
          <p:cNvPr id="22" name="Google Shape;22;p12"/>
          <p:cNvSpPr txBox="1"/>
          <p:nvPr/>
        </p:nvSpPr>
        <p:spPr>
          <a:xfrm>
            <a:off x="609447" y="6400800"/>
            <a:ext cx="9548100" cy="3651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SzPts val="900"/>
              <a:buFont typeface="Open Sans"/>
              <a:buNone/>
            </a:pPr>
            <a:r>
              <a:rPr b="0" i="0" lang="en" sz="900" u="none" cap="none" strike="noStrike">
                <a:solidFill>
                  <a:srgbClr val="FFFFFF"/>
                </a:solidFill>
                <a:latin typeface="Open Sans"/>
                <a:ea typeface="Open Sans"/>
                <a:cs typeface="Open Sans"/>
                <a:sym typeface="Open Sans"/>
              </a:rPr>
              <a:t>CONFIDENTIAL</a:t>
            </a:r>
            <a:endParaRPr sz="1900"/>
          </a:p>
        </p:txBody>
      </p:sp>
      <p:sp>
        <p:nvSpPr>
          <p:cNvPr id="23" name="Google Shape;23;p12"/>
          <p:cNvSpPr txBox="1"/>
          <p:nvPr/>
        </p:nvSpPr>
        <p:spPr>
          <a:xfrm>
            <a:off x="-101575" y="6400800"/>
            <a:ext cx="711000" cy="365100"/>
          </a:xfrm>
          <a:prstGeom prst="rect">
            <a:avLst/>
          </a:prstGeom>
          <a:noFill/>
          <a:ln>
            <a:noFill/>
          </a:ln>
        </p:spPr>
        <p:txBody>
          <a:bodyPr anchorCtr="0" anchor="ctr" bIns="24375" lIns="121875" spcFirstLastPara="1" rIns="121875" wrap="square" tIns="0">
            <a:noAutofit/>
          </a:bodyPr>
          <a:lstStyle/>
          <a:p>
            <a:pPr indent="0" lvl="0" marL="0" marR="0" rtl="0" algn="r">
              <a:lnSpc>
                <a:spcPct val="100000"/>
              </a:lnSpc>
              <a:spcBef>
                <a:spcPts val="0"/>
              </a:spcBef>
              <a:spcAft>
                <a:spcPts val="0"/>
              </a:spcAft>
              <a:buClr>
                <a:srgbClr val="FFFFFF"/>
              </a:buClr>
              <a:buSzPts val="1100"/>
              <a:buFont typeface="Open Sans"/>
              <a:buNone/>
            </a:pPr>
            <a:fld id="{00000000-1234-1234-1234-123412341234}" type="slidenum">
              <a:rPr b="0" i="0" lang="en" sz="1100" u="none" cap="none" strike="noStrike">
                <a:solidFill>
                  <a:srgbClr val="FFFFFF"/>
                </a:solidFill>
                <a:latin typeface="Open Sans"/>
                <a:ea typeface="Open Sans"/>
                <a:cs typeface="Open Sans"/>
                <a:sym typeface="Open Sans"/>
              </a:rPr>
              <a:t>‹#›</a:t>
            </a:fld>
            <a:endParaRPr b="0" i="0" sz="1100" u="none" cap="none" strike="noStrike">
              <a:solidFill>
                <a:srgbClr val="FFFFFF"/>
              </a:solidFill>
              <a:latin typeface="Open Sans"/>
              <a:ea typeface="Open Sans"/>
              <a:cs typeface="Open Sans"/>
              <a:sym typeface="Open Sans"/>
            </a:endParaRPr>
          </a:p>
        </p:txBody>
      </p:sp>
      <p:pic>
        <p:nvPicPr>
          <p:cNvPr id="24" name="Google Shape;24;p12"/>
          <p:cNvPicPr preferRelativeResize="0"/>
          <p:nvPr/>
        </p:nvPicPr>
        <p:blipFill rotWithShape="1">
          <a:blip r:embed="rId3">
            <a:alphaModFix/>
          </a:blip>
          <a:srcRect b="0" l="0" r="0" t="0"/>
          <a:stretch/>
        </p:blipFill>
        <p:spPr>
          <a:xfrm>
            <a:off x="11152442" y="6413000"/>
            <a:ext cx="793068" cy="254736"/>
          </a:xfrm>
          <a:prstGeom prst="rect">
            <a:avLst/>
          </a:prstGeom>
          <a:noFill/>
          <a:ln>
            <a:noFill/>
          </a:ln>
        </p:spPr>
      </p:pic>
    </p:spTree>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2">
  <p:cSld name="CUSTOM_2_1_4">
    <p:spTree>
      <p:nvGrpSpPr>
        <p:cNvPr id="515" name="Shape 51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1">
  <p:cSld name="CUSTOM_3_1_2">
    <p:spTree>
      <p:nvGrpSpPr>
        <p:cNvPr id="516" name="Shape 516"/>
        <p:cNvGrpSpPr/>
        <p:nvPr/>
      </p:nvGrpSpPr>
      <p:grpSpPr>
        <a:xfrm>
          <a:off x="0" y="0"/>
          <a:ext cx="0" cy="0"/>
          <a:chOff x="0" y="0"/>
          <a:chExt cx="0" cy="0"/>
        </a:xfrm>
      </p:grpSpPr>
      <p:sp>
        <p:nvSpPr>
          <p:cNvPr id="517" name="Google Shape;517;p97"/>
          <p:cNvSpPr txBox="1"/>
          <p:nvPr>
            <p:ph idx="12" type="sldNum"/>
          </p:nvPr>
        </p:nvSpPr>
        <p:spPr>
          <a:xfrm>
            <a:off x="137736" y="6311925"/>
            <a:ext cx="480600" cy="524700"/>
          </a:xfrm>
          <a:prstGeom prst="rect">
            <a:avLst/>
          </a:prstGeom>
        </p:spPr>
        <p:txBody>
          <a:bodyPr anchorCtr="0" anchor="ctr" bIns="121875" lIns="121875" spcFirstLastPara="1" rIns="121875" wrap="square" tIns="121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97"/>
          <p:cNvSpPr txBox="1"/>
          <p:nvPr>
            <p:ph idx="1" type="body"/>
          </p:nvPr>
        </p:nvSpPr>
        <p:spPr>
          <a:xfrm>
            <a:off x="1101924" y="5212665"/>
            <a:ext cx="9985200" cy="524700"/>
          </a:xfrm>
          <a:prstGeom prst="rect">
            <a:avLst/>
          </a:prstGeom>
        </p:spPr>
        <p:txBody>
          <a:bodyPr anchorCtr="0" anchor="t" bIns="121875" lIns="121875" spcFirstLastPara="1" rIns="121875" wrap="square" tIns="121875">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519" name="Google Shape;519;p97"/>
          <p:cNvSpPr txBox="1"/>
          <p:nvPr>
            <p:ph type="title"/>
          </p:nvPr>
        </p:nvSpPr>
        <p:spPr>
          <a:xfrm>
            <a:off x="1101924" y="0"/>
            <a:ext cx="9985200" cy="1035600"/>
          </a:xfrm>
          <a:prstGeom prst="rect">
            <a:avLst/>
          </a:prstGeom>
        </p:spPr>
        <p:txBody>
          <a:bodyPr anchorCtr="0" anchor="b" bIns="121875" lIns="121875" spcFirstLastPara="1" rIns="121875" wrap="square" tIns="121875">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520" name="Google Shape;520;p97"/>
          <p:cNvSpPr txBox="1"/>
          <p:nvPr>
            <p:ph idx="2" type="subTitle"/>
          </p:nvPr>
        </p:nvSpPr>
        <p:spPr>
          <a:xfrm>
            <a:off x="1101924" y="956700"/>
            <a:ext cx="9985200" cy="438300"/>
          </a:xfrm>
          <a:prstGeom prst="rect">
            <a:avLst/>
          </a:prstGeom>
        </p:spPr>
        <p:txBody>
          <a:bodyPr anchorCtr="0" anchor="t" bIns="121875" lIns="121875" spcFirstLastPara="1" rIns="121875" wrap="square" tIns="12187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2">
    <p:spTree>
      <p:nvGrpSpPr>
        <p:cNvPr id="521" name="Shape 521"/>
        <p:cNvGrpSpPr/>
        <p:nvPr/>
      </p:nvGrpSpPr>
      <p:grpSpPr>
        <a:xfrm>
          <a:off x="0" y="0"/>
          <a:ext cx="0" cy="0"/>
          <a:chOff x="0" y="0"/>
          <a:chExt cx="0" cy="0"/>
        </a:xfrm>
      </p:grpSpPr>
      <p:sp>
        <p:nvSpPr>
          <p:cNvPr id="522" name="Google Shape;522;p98"/>
          <p:cNvSpPr txBox="1"/>
          <p:nvPr>
            <p:ph type="title"/>
          </p:nvPr>
        </p:nvSpPr>
        <p:spPr>
          <a:xfrm>
            <a:off x="1752162" y="946000"/>
            <a:ext cx="8684700" cy="967500"/>
          </a:xfrm>
          <a:prstGeom prst="rect">
            <a:avLst/>
          </a:prstGeom>
        </p:spPr>
        <p:txBody>
          <a:bodyPr anchorCtr="0" anchor="t" bIns="121875" lIns="121875" spcFirstLastPara="1" rIns="121875" wrap="square" tIns="121875">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23" name="Google Shape;523;p98"/>
          <p:cNvCxnSpPr/>
          <p:nvPr/>
        </p:nvCxnSpPr>
        <p:spPr>
          <a:xfrm rot="10800000">
            <a:off x="447663"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24" name="Google Shape;524;p98"/>
          <p:cNvSpPr txBox="1"/>
          <p:nvPr>
            <p:ph idx="1" type="subTitle"/>
          </p:nvPr>
        </p:nvSpPr>
        <p:spPr>
          <a:xfrm>
            <a:off x="447663" y="55441"/>
            <a:ext cx="5147400" cy="816300"/>
          </a:xfrm>
          <a:prstGeom prst="rect">
            <a:avLst/>
          </a:prstGeom>
        </p:spPr>
        <p:txBody>
          <a:bodyPr anchorCtr="0" anchor="ctr" bIns="91425" lIns="438825" spcFirstLastPara="1" rIns="91425" wrap="square" tIns="91425">
            <a:noAutofit/>
          </a:bodyPr>
          <a:lstStyle>
            <a:lvl1pPr lvl="0" rtl="0">
              <a:lnSpc>
                <a:spcPct val="100000"/>
              </a:lnSpc>
              <a:spcBef>
                <a:spcPts val="8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25" name="Google Shape;525;p98"/>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26" name="Google Shape;526;p98"/>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7" name="Google Shape;527;p98"/>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528" name="Google Shape;528;p98"/>
          <p:cNvPicPr preferRelativeResize="0"/>
          <p:nvPr/>
        </p:nvPicPr>
        <p:blipFill rotWithShape="1">
          <a:blip r:embed="rId2">
            <a:alphaModFix/>
          </a:blip>
          <a:srcRect b="317" l="0" r="0" t="327"/>
          <a:stretch/>
        </p:blipFill>
        <p:spPr>
          <a:xfrm>
            <a:off x="10708600" y="6313250"/>
            <a:ext cx="975606" cy="228064"/>
          </a:xfrm>
          <a:prstGeom prst="rect">
            <a:avLst/>
          </a:prstGeom>
          <a:noFill/>
          <a:ln>
            <a:noFill/>
          </a:ln>
        </p:spPr>
      </p:pic>
      <p:sp>
        <p:nvSpPr>
          <p:cNvPr id="529" name="Google Shape;529;p98"/>
          <p:cNvSpPr txBox="1"/>
          <p:nvPr>
            <p:ph idx="2" type="subTitle"/>
          </p:nvPr>
        </p:nvSpPr>
        <p:spPr>
          <a:xfrm>
            <a:off x="884829" y="6169550"/>
            <a:ext cx="9180600" cy="559500"/>
          </a:xfrm>
          <a:prstGeom prst="rect">
            <a:avLst/>
          </a:prstGeom>
        </p:spPr>
        <p:txBody>
          <a:bodyPr anchorCtr="0" anchor="b" bIns="91425" lIns="91425" spcFirstLastPara="1" rIns="91425" wrap="square" tIns="91425">
            <a:noAutofit/>
          </a:bodyPr>
          <a:lstStyle>
            <a:lvl1pPr lvl="0" rtl="0">
              <a:lnSpc>
                <a:spcPct val="142000"/>
              </a:lnSpc>
              <a:spcBef>
                <a:spcPts val="800"/>
              </a:spcBef>
              <a:spcAft>
                <a:spcPts val="0"/>
              </a:spcAft>
              <a:buNone/>
              <a:defRPr sz="700">
                <a:solidFill>
                  <a:srgbClr val="4D4D4F"/>
                </a:solidFill>
              </a:defRPr>
            </a:lvl1pPr>
            <a:lvl2pPr lvl="1" rtl="0">
              <a:lnSpc>
                <a:spcPct val="142000"/>
              </a:lnSpc>
              <a:spcBef>
                <a:spcPts val="800"/>
              </a:spcBef>
              <a:spcAft>
                <a:spcPts val="0"/>
              </a:spcAft>
              <a:buNone/>
              <a:defRPr sz="700">
                <a:solidFill>
                  <a:srgbClr val="4D4D4F"/>
                </a:solidFill>
              </a:defRPr>
            </a:lvl2pPr>
            <a:lvl3pPr lvl="2" rtl="0">
              <a:lnSpc>
                <a:spcPct val="142000"/>
              </a:lnSpc>
              <a:spcBef>
                <a:spcPts val="800"/>
              </a:spcBef>
              <a:spcAft>
                <a:spcPts val="0"/>
              </a:spcAft>
              <a:buNone/>
              <a:defRPr sz="700">
                <a:solidFill>
                  <a:srgbClr val="4D4D4F"/>
                </a:solidFill>
              </a:defRPr>
            </a:lvl3pPr>
            <a:lvl4pPr lvl="3" rtl="0">
              <a:lnSpc>
                <a:spcPct val="142000"/>
              </a:lnSpc>
              <a:spcBef>
                <a:spcPts val="800"/>
              </a:spcBef>
              <a:spcAft>
                <a:spcPts val="0"/>
              </a:spcAft>
              <a:buNone/>
              <a:defRPr sz="700">
                <a:solidFill>
                  <a:srgbClr val="4D4D4F"/>
                </a:solidFill>
              </a:defRPr>
            </a:lvl4pPr>
            <a:lvl5pPr lvl="4" rtl="0">
              <a:lnSpc>
                <a:spcPct val="142000"/>
              </a:lnSpc>
              <a:spcBef>
                <a:spcPts val="800"/>
              </a:spcBef>
              <a:spcAft>
                <a:spcPts val="0"/>
              </a:spcAft>
              <a:buNone/>
              <a:defRPr sz="700">
                <a:solidFill>
                  <a:srgbClr val="4D4D4F"/>
                </a:solidFill>
              </a:defRPr>
            </a:lvl5pPr>
            <a:lvl6pPr lvl="5" rtl="0">
              <a:lnSpc>
                <a:spcPct val="142000"/>
              </a:lnSpc>
              <a:spcBef>
                <a:spcPts val="800"/>
              </a:spcBef>
              <a:spcAft>
                <a:spcPts val="0"/>
              </a:spcAft>
              <a:buNone/>
              <a:defRPr sz="700">
                <a:solidFill>
                  <a:srgbClr val="4D4D4F"/>
                </a:solidFill>
              </a:defRPr>
            </a:lvl6pPr>
            <a:lvl7pPr lvl="6" rtl="0">
              <a:lnSpc>
                <a:spcPct val="142000"/>
              </a:lnSpc>
              <a:spcBef>
                <a:spcPts val="800"/>
              </a:spcBef>
              <a:spcAft>
                <a:spcPts val="0"/>
              </a:spcAft>
              <a:buNone/>
              <a:defRPr sz="700">
                <a:solidFill>
                  <a:srgbClr val="4D4D4F"/>
                </a:solidFill>
              </a:defRPr>
            </a:lvl7pPr>
            <a:lvl8pPr lvl="7" rtl="0">
              <a:lnSpc>
                <a:spcPct val="142000"/>
              </a:lnSpc>
              <a:spcBef>
                <a:spcPts val="800"/>
              </a:spcBef>
              <a:spcAft>
                <a:spcPts val="0"/>
              </a:spcAft>
              <a:buNone/>
              <a:defRPr sz="700">
                <a:solidFill>
                  <a:srgbClr val="4D4D4F"/>
                </a:solidFill>
              </a:defRPr>
            </a:lvl8pPr>
            <a:lvl9pPr lvl="8" rtl="0">
              <a:lnSpc>
                <a:spcPct val="142000"/>
              </a:lnSpc>
              <a:spcBef>
                <a:spcPts val="800"/>
              </a:spcBef>
              <a:spcAft>
                <a:spcPts val="0"/>
              </a:spcAft>
              <a:buNone/>
              <a:defRPr sz="700">
                <a:solidFill>
                  <a:srgbClr val="4D4D4F"/>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_2">
    <p:bg>
      <p:bgPr>
        <a:blipFill>
          <a:blip r:embed="rId2">
            <a:alphaModFix/>
          </a:blip>
          <a:stretch>
            <a:fillRect/>
          </a:stretch>
        </a:blipFill>
      </p:bgPr>
    </p:bg>
    <p:spTree>
      <p:nvGrpSpPr>
        <p:cNvPr id="530" name="Shape 530"/>
        <p:cNvGrpSpPr/>
        <p:nvPr/>
      </p:nvGrpSpPr>
      <p:grpSpPr>
        <a:xfrm>
          <a:off x="0" y="0"/>
          <a:ext cx="0" cy="0"/>
          <a:chOff x="0" y="0"/>
          <a:chExt cx="0" cy="0"/>
        </a:xfrm>
      </p:grpSpPr>
      <p:sp>
        <p:nvSpPr>
          <p:cNvPr id="531" name="Google Shape;531;p99"/>
          <p:cNvSpPr txBox="1"/>
          <p:nvPr>
            <p:ph idx="1" type="subTitle"/>
          </p:nvPr>
        </p:nvSpPr>
        <p:spPr>
          <a:xfrm>
            <a:off x="2083204" y="3008425"/>
            <a:ext cx="41454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532" name="Google Shape;532;p99"/>
          <p:cNvSpPr txBox="1"/>
          <p:nvPr>
            <p:ph type="title"/>
          </p:nvPr>
        </p:nvSpPr>
        <p:spPr>
          <a:xfrm>
            <a:off x="2083354" y="568625"/>
            <a:ext cx="49035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6800">
                <a:solidFill>
                  <a:srgbClr val="EBEBEB"/>
                </a:solidFill>
              </a:defRPr>
            </a:lvl1pPr>
            <a:lvl2pPr lvl="1" rtl="0" algn="l">
              <a:lnSpc>
                <a:spcPct val="105000"/>
              </a:lnSpc>
              <a:spcBef>
                <a:spcPts val="0"/>
              </a:spcBef>
              <a:spcAft>
                <a:spcPts val="0"/>
              </a:spcAft>
              <a:buSzPts val="3400"/>
              <a:buNone/>
              <a:defRPr sz="6800">
                <a:solidFill>
                  <a:srgbClr val="EBEBEB"/>
                </a:solidFill>
              </a:defRPr>
            </a:lvl2pPr>
            <a:lvl3pPr lvl="2" rtl="0" algn="l">
              <a:lnSpc>
                <a:spcPct val="105000"/>
              </a:lnSpc>
              <a:spcBef>
                <a:spcPts val="0"/>
              </a:spcBef>
              <a:spcAft>
                <a:spcPts val="0"/>
              </a:spcAft>
              <a:buSzPts val="3400"/>
              <a:buNone/>
              <a:defRPr sz="6800">
                <a:solidFill>
                  <a:srgbClr val="EBEBEB"/>
                </a:solidFill>
              </a:defRPr>
            </a:lvl3pPr>
            <a:lvl4pPr lvl="3" rtl="0" algn="l">
              <a:lnSpc>
                <a:spcPct val="105000"/>
              </a:lnSpc>
              <a:spcBef>
                <a:spcPts val="0"/>
              </a:spcBef>
              <a:spcAft>
                <a:spcPts val="0"/>
              </a:spcAft>
              <a:buSzPts val="3400"/>
              <a:buNone/>
              <a:defRPr sz="6800">
                <a:solidFill>
                  <a:srgbClr val="EBEBEB"/>
                </a:solidFill>
              </a:defRPr>
            </a:lvl4pPr>
            <a:lvl5pPr lvl="4" rtl="0" algn="l">
              <a:lnSpc>
                <a:spcPct val="105000"/>
              </a:lnSpc>
              <a:spcBef>
                <a:spcPts val="0"/>
              </a:spcBef>
              <a:spcAft>
                <a:spcPts val="0"/>
              </a:spcAft>
              <a:buSzPts val="3400"/>
              <a:buNone/>
              <a:defRPr sz="6800">
                <a:solidFill>
                  <a:srgbClr val="EBEBEB"/>
                </a:solidFill>
              </a:defRPr>
            </a:lvl5pPr>
            <a:lvl6pPr lvl="5" rtl="0" algn="l">
              <a:lnSpc>
                <a:spcPct val="105000"/>
              </a:lnSpc>
              <a:spcBef>
                <a:spcPts val="0"/>
              </a:spcBef>
              <a:spcAft>
                <a:spcPts val="0"/>
              </a:spcAft>
              <a:buSzPts val="3400"/>
              <a:buNone/>
              <a:defRPr sz="6800">
                <a:solidFill>
                  <a:srgbClr val="EBEBEB"/>
                </a:solidFill>
              </a:defRPr>
            </a:lvl6pPr>
            <a:lvl7pPr lvl="6" rtl="0" algn="l">
              <a:lnSpc>
                <a:spcPct val="105000"/>
              </a:lnSpc>
              <a:spcBef>
                <a:spcPts val="0"/>
              </a:spcBef>
              <a:spcAft>
                <a:spcPts val="0"/>
              </a:spcAft>
              <a:buSzPts val="3400"/>
              <a:buNone/>
              <a:defRPr sz="6800">
                <a:solidFill>
                  <a:srgbClr val="EBEBEB"/>
                </a:solidFill>
              </a:defRPr>
            </a:lvl7pPr>
            <a:lvl8pPr lvl="7" rtl="0" algn="l">
              <a:lnSpc>
                <a:spcPct val="105000"/>
              </a:lnSpc>
              <a:spcBef>
                <a:spcPts val="0"/>
              </a:spcBef>
              <a:spcAft>
                <a:spcPts val="0"/>
              </a:spcAft>
              <a:buSzPts val="3400"/>
              <a:buNone/>
              <a:defRPr sz="6800">
                <a:solidFill>
                  <a:srgbClr val="EBEBEB"/>
                </a:solidFill>
              </a:defRPr>
            </a:lvl8pPr>
            <a:lvl9pPr lvl="8" rtl="0" algn="l">
              <a:lnSpc>
                <a:spcPct val="105000"/>
              </a:lnSpc>
              <a:spcBef>
                <a:spcPts val="0"/>
              </a:spcBef>
              <a:spcAft>
                <a:spcPts val="0"/>
              </a:spcAft>
              <a:buSzPts val="3400"/>
              <a:buNone/>
              <a:defRPr sz="6800">
                <a:solidFill>
                  <a:srgbClr val="EBEBEB"/>
                </a:solidFill>
              </a:defRPr>
            </a:lvl9pPr>
          </a:lstStyle>
          <a:p/>
        </p:txBody>
      </p:sp>
      <p:pic>
        <p:nvPicPr>
          <p:cNvPr id="533" name="Google Shape;533;p99"/>
          <p:cNvPicPr preferRelativeResize="0"/>
          <p:nvPr/>
        </p:nvPicPr>
        <p:blipFill rotWithShape="1">
          <a:blip r:embed="rId3">
            <a:alphaModFix/>
          </a:blip>
          <a:srcRect b="0" l="0" r="0" t="0"/>
          <a:stretch/>
        </p:blipFill>
        <p:spPr>
          <a:xfrm>
            <a:off x="10104322" y="6203986"/>
            <a:ext cx="1421927" cy="335414"/>
          </a:xfrm>
          <a:prstGeom prst="rect">
            <a:avLst/>
          </a:prstGeom>
          <a:noFill/>
          <a:ln>
            <a:noFill/>
          </a:ln>
        </p:spPr>
      </p:pic>
      <p:sp>
        <p:nvSpPr>
          <p:cNvPr id="534" name="Google Shape;534;p99"/>
          <p:cNvSpPr txBox="1"/>
          <p:nvPr/>
        </p:nvSpPr>
        <p:spPr>
          <a:xfrm>
            <a:off x="7958480" y="1290425"/>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linkedin.com/company/red-hat</a:t>
            </a:r>
            <a:endParaRPr i="0" sz="1400" u="none" cap="none" strike="noStrike">
              <a:solidFill>
                <a:srgbClr val="EBEBEB"/>
              </a:solidFill>
              <a:latin typeface="Red Hat Text"/>
              <a:ea typeface="Red Hat Text"/>
              <a:cs typeface="Red Hat Text"/>
              <a:sym typeface="Red Hat Text"/>
            </a:endParaRPr>
          </a:p>
        </p:txBody>
      </p:sp>
      <p:sp>
        <p:nvSpPr>
          <p:cNvPr id="535" name="Google Shape;535;p99"/>
          <p:cNvSpPr txBox="1"/>
          <p:nvPr/>
        </p:nvSpPr>
        <p:spPr>
          <a:xfrm>
            <a:off x="7958479" y="2061513"/>
            <a:ext cx="34230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youtube.com/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536" name="Google Shape;536;p99"/>
          <p:cNvSpPr txBox="1"/>
          <p:nvPr/>
        </p:nvSpPr>
        <p:spPr>
          <a:xfrm>
            <a:off x="7958480" y="2793600"/>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facebook.com/</a:t>
            </a:r>
            <a:r>
              <a:rPr lang="en">
                <a:solidFill>
                  <a:srgbClr val="EBEBEB"/>
                </a:solidFill>
                <a:latin typeface="Red Hat Text"/>
                <a:ea typeface="Red Hat Text"/>
                <a:cs typeface="Red Hat Text"/>
                <a:sym typeface="Red Hat Text"/>
              </a:rPr>
              <a:t>ansibleautomation</a:t>
            </a:r>
            <a:endParaRPr i="0" sz="1400" u="none" cap="none" strike="noStrike">
              <a:solidFill>
                <a:srgbClr val="EBEBEB"/>
              </a:solidFill>
              <a:latin typeface="Red Hat Text"/>
              <a:ea typeface="Red Hat Text"/>
              <a:cs typeface="Red Hat Text"/>
              <a:sym typeface="Red Hat Text"/>
            </a:endParaRPr>
          </a:p>
        </p:txBody>
      </p:sp>
      <p:sp>
        <p:nvSpPr>
          <p:cNvPr id="537" name="Google Shape;537;p99"/>
          <p:cNvSpPr txBox="1"/>
          <p:nvPr/>
        </p:nvSpPr>
        <p:spPr>
          <a:xfrm>
            <a:off x="7958480" y="3507800"/>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EBEBEB"/>
                </a:solidFill>
                <a:latin typeface="Red Hat Text"/>
                <a:ea typeface="Red Hat Text"/>
                <a:cs typeface="Red Hat Text"/>
                <a:sym typeface="Red Hat Text"/>
              </a:rPr>
              <a:t>twitter.com/</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cxnSp>
        <p:nvCxnSpPr>
          <p:cNvPr id="538" name="Google Shape;538;p99"/>
          <p:cNvCxnSpPr/>
          <p:nvPr/>
        </p:nvCxnSpPr>
        <p:spPr>
          <a:xfrm rot="10800000">
            <a:off x="447663" y="50"/>
            <a:ext cx="0" cy="2282700"/>
          </a:xfrm>
          <a:prstGeom prst="straightConnector1">
            <a:avLst/>
          </a:prstGeom>
          <a:noFill/>
          <a:ln cap="flat" cmpd="sng" w="9525">
            <a:solidFill>
              <a:srgbClr val="EE0000"/>
            </a:solidFill>
            <a:prstDash val="solid"/>
            <a:round/>
            <a:headEnd len="sm" w="sm" type="none"/>
            <a:tailEnd len="sm" w="sm" type="none"/>
          </a:ln>
        </p:spPr>
      </p:cxnSp>
      <p:pic>
        <p:nvPicPr>
          <p:cNvPr id="539" name="Google Shape;539;p99"/>
          <p:cNvPicPr preferRelativeResize="0"/>
          <p:nvPr/>
        </p:nvPicPr>
        <p:blipFill rotWithShape="1">
          <a:blip r:embed="rId4">
            <a:alphaModFix/>
          </a:blip>
          <a:srcRect b="0" l="0" r="0" t="0"/>
          <a:stretch/>
        </p:blipFill>
        <p:spPr>
          <a:xfrm>
            <a:off x="7319443" y="1238517"/>
            <a:ext cx="522347" cy="522347"/>
          </a:xfrm>
          <a:prstGeom prst="rect">
            <a:avLst/>
          </a:prstGeom>
          <a:noFill/>
          <a:ln>
            <a:noFill/>
          </a:ln>
        </p:spPr>
      </p:pic>
      <p:pic>
        <p:nvPicPr>
          <p:cNvPr id="540" name="Google Shape;540;p99"/>
          <p:cNvPicPr preferRelativeResize="0"/>
          <p:nvPr/>
        </p:nvPicPr>
        <p:blipFill rotWithShape="1">
          <a:blip r:embed="rId5">
            <a:alphaModFix/>
          </a:blip>
          <a:srcRect b="0" l="0" r="0" t="0"/>
          <a:stretch/>
        </p:blipFill>
        <p:spPr>
          <a:xfrm>
            <a:off x="7319443" y="2760373"/>
            <a:ext cx="522347" cy="522347"/>
          </a:xfrm>
          <a:prstGeom prst="rect">
            <a:avLst/>
          </a:prstGeom>
          <a:noFill/>
          <a:ln>
            <a:noFill/>
          </a:ln>
        </p:spPr>
      </p:pic>
      <p:pic>
        <p:nvPicPr>
          <p:cNvPr id="541" name="Google Shape;541;p99"/>
          <p:cNvPicPr preferRelativeResize="0"/>
          <p:nvPr/>
        </p:nvPicPr>
        <p:blipFill rotWithShape="1">
          <a:blip r:embed="rId6">
            <a:alphaModFix/>
          </a:blip>
          <a:srcRect b="0" l="0" r="0" t="0"/>
          <a:stretch/>
        </p:blipFill>
        <p:spPr>
          <a:xfrm>
            <a:off x="7319443" y="2061517"/>
            <a:ext cx="522347" cy="522347"/>
          </a:xfrm>
          <a:prstGeom prst="rect">
            <a:avLst/>
          </a:prstGeom>
          <a:noFill/>
          <a:ln>
            <a:noFill/>
          </a:ln>
        </p:spPr>
      </p:pic>
      <p:pic>
        <p:nvPicPr>
          <p:cNvPr id="542" name="Google Shape;542;p99"/>
          <p:cNvPicPr preferRelativeResize="0"/>
          <p:nvPr/>
        </p:nvPicPr>
        <p:blipFill rotWithShape="1">
          <a:blip r:embed="rId7">
            <a:alphaModFix/>
          </a:blip>
          <a:srcRect b="0" l="0" r="0" t="0"/>
          <a:stretch/>
        </p:blipFill>
        <p:spPr>
          <a:xfrm>
            <a:off x="7319443" y="3479458"/>
            <a:ext cx="522347" cy="522347"/>
          </a:xfrm>
          <a:prstGeom prst="rect">
            <a:avLst/>
          </a:prstGeom>
          <a:noFill/>
          <a:ln>
            <a:noFill/>
          </a:ln>
        </p:spPr>
      </p:pic>
      <p:cxnSp>
        <p:nvCxnSpPr>
          <p:cNvPr id="543" name="Google Shape;543;p99"/>
          <p:cNvCxnSpPr/>
          <p:nvPr/>
        </p:nvCxnSpPr>
        <p:spPr>
          <a:xfrm rot="10800000">
            <a:off x="447655" y="6401400"/>
            <a:ext cx="0" cy="456600"/>
          </a:xfrm>
          <a:prstGeom prst="straightConnector1">
            <a:avLst/>
          </a:prstGeom>
          <a:noFill/>
          <a:ln cap="flat" cmpd="sng" w="9525">
            <a:solidFill>
              <a:srgbClr val="EE0000"/>
            </a:solidFill>
            <a:prstDash val="solid"/>
            <a:round/>
            <a:headEnd len="sm" w="sm" type="none"/>
            <a:tailEnd len="sm" w="sm" type="none"/>
          </a:ln>
        </p:spPr>
      </p:cxnSp>
      <p:sp>
        <p:nvSpPr>
          <p:cNvPr id="544" name="Google Shape;544;p99"/>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5" name="Google Shape;545;p99"/>
          <p:cNvPicPr preferRelativeResize="0"/>
          <p:nvPr/>
        </p:nvPicPr>
        <p:blipFill>
          <a:blip r:embed="rId8">
            <a:alphaModFix/>
          </a:blip>
          <a:stretch>
            <a:fillRect/>
          </a:stretch>
        </p:blipFill>
        <p:spPr>
          <a:xfrm>
            <a:off x="7412902" y="4282250"/>
            <a:ext cx="335424" cy="335424"/>
          </a:xfrm>
          <a:prstGeom prst="rect">
            <a:avLst/>
          </a:prstGeom>
          <a:noFill/>
          <a:ln>
            <a:noFill/>
          </a:ln>
        </p:spPr>
      </p:pic>
      <p:sp>
        <p:nvSpPr>
          <p:cNvPr id="546" name="Google Shape;546;p99"/>
          <p:cNvSpPr txBox="1"/>
          <p:nvPr/>
        </p:nvSpPr>
        <p:spPr>
          <a:xfrm>
            <a:off x="7958480" y="4222000"/>
            <a:ext cx="2992500" cy="456000"/>
          </a:xfrm>
          <a:prstGeom prst="rect">
            <a:avLst/>
          </a:prstGeom>
          <a:no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EBEBEB"/>
                </a:solidFill>
                <a:latin typeface="Red Hat Text"/>
                <a:ea typeface="Red Hat Text"/>
                <a:cs typeface="Red Hat Text"/>
                <a:sym typeface="Red Hat Text"/>
              </a:rPr>
              <a:t>github.com</a:t>
            </a:r>
            <a:r>
              <a:rPr i="0" lang="en" sz="1400" u="none" cap="none" strike="noStrike">
                <a:solidFill>
                  <a:srgbClr val="EBEBEB"/>
                </a:solidFill>
                <a:latin typeface="Red Hat Text"/>
                <a:ea typeface="Red Hat Text"/>
                <a:cs typeface="Red Hat Text"/>
                <a:sym typeface="Red Hat Text"/>
              </a:rPr>
              <a:t>/</a:t>
            </a:r>
            <a:r>
              <a:rPr lang="en">
                <a:solidFill>
                  <a:srgbClr val="EBEBEB"/>
                </a:solidFill>
                <a:latin typeface="Red Hat Text"/>
                <a:ea typeface="Red Hat Text"/>
                <a:cs typeface="Red Hat Text"/>
                <a:sym typeface="Red Hat Text"/>
              </a:rPr>
              <a:t>ansible</a:t>
            </a:r>
            <a:endParaRPr i="0" sz="1400" u="none" cap="none" strike="noStrike">
              <a:solidFill>
                <a:srgbClr val="EBEBEB"/>
              </a:solidFill>
              <a:latin typeface="Red Hat Text"/>
              <a:ea typeface="Red Hat Text"/>
              <a:cs typeface="Red Hat Text"/>
              <a:sym typeface="Red Hat Tex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50" name="Shape 550"/>
        <p:cNvGrpSpPr/>
        <p:nvPr/>
      </p:nvGrpSpPr>
      <p:grpSpPr>
        <a:xfrm>
          <a:off x="0" y="0"/>
          <a:ext cx="0" cy="0"/>
          <a:chOff x="0" y="0"/>
          <a:chExt cx="0" cy="0"/>
        </a:xfrm>
      </p:grpSpPr>
      <p:sp>
        <p:nvSpPr>
          <p:cNvPr id="551" name="Google Shape;551;p101"/>
          <p:cNvSpPr txBox="1"/>
          <p:nvPr>
            <p:ph idx="1" type="subTitle"/>
          </p:nvPr>
        </p:nvSpPr>
        <p:spPr>
          <a:xfrm>
            <a:off x="2083204" y="3521825"/>
            <a:ext cx="75312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None/>
              <a:defRPr sz="2300">
                <a:solidFill>
                  <a:schemeClr val="lt1"/>
                </a:solidFill>
              </a:defRPr>
            </a:lvl1pPr>
            <a:lvl2pPr lvl="1" rtl="0" algn="l">
              <a:lnSpc>
                <a:spcPct val="100000"/>
              </a:lnSpc>
              <a:spcBef>
                <a:spcPts val="0"/>
              </a:spcBef>
              <a:spcAft>
                <a:spcPts val="0"/>
              </a:spcAft>
              <a:buClr>
                <a:schemeClr val="lt1"/>
              </a:buClr>
              <a:buSzPts val="2300"/>
              <a:buNone/>
              <a:defRPr sz="2300">
                <a:solidFill>
                  <a:schemeClr val="lt1"/>
                </a:solidFill>
              </a:defRPr>
            </a:lvl2pPr>
            <a:lvl3pPr lvl="2" rtl="0" algn="l">
              <a:lnSpc>
                <a:spcPct val="100000"/>
              </a:lnSpc>
              <a:spcBef>
                <a:spcPts val="0"/>
              </a:spcBef>
              <a:spcAft>
                <a:spcPts val="0"/>
              </a:spcAft>
              <a:buClr>
                <a:schemeClr val="lt1"/>
              </a:buClr>
              <a:buSzPts val="2300"/>
              <a:buNone/>
              <a:defRPr sz="2300">
                <a:solidFill>
                  <a:schemeClr val="lt1"/>
                </a:solidFill>
              </a:defRPr>
            </a:lvl3pPr>
            <a:lvl4pPr lvl="3" rtl="0" algn="l">
              <a:lnSpc>
                <a:spcPct val="100000"/>
              </a:lnSpc>
              <a:spcBef>
                <a:spcPts val="0"/>
              </a:spcBef>
              <a:spcAft>
                <a:spcPts val="0"/>
              </a:spcAft>
              <a:buClr>
                <a:schemeClr val="lt1"/>
              </a:buClr>
              <a:buSzPts val="2300"/>
              <a:buNone/>
              <a:defRPr sz="2300">
                <a:solidFill>
                  <a:schemeClr val="lt1"/>
                </a:solidFill>
              </a:defRPr>
            </a:lvl4pPr>
            <a:lvl5pPr lvl="4" rtl="0" algn="l">
              <a:lnSpc>
                <a:spcPct val="100000"/>
              </a:lnSpc>
              <a:spcBef>
                <a:spcPts val="0"/>
              </a:spcBef>
              <a:spcAft>
                <a:spcPts val="0"/>
              </a:spcAft>
              <a:buClr>
                <a:schemeClr val="lt1"/>
              </a:buClr>
              <a:buSzPts val="2300"/>
              <a:buNone/>
              <a:defRPr sz="2300">
                <a:solidFill>
                  <a:schemeClr val="lt1"/>
                </a:solidFill>
              </a:defRPr>
            </a:lvl5pPr>
            <a:lvl6pPr lvl="5" rtl="0" algn="l">
              <a:lnSpc>
                <a:spcPct val="100000"/>
              </a:lnSpc>
              <a:spcBef>
                <a:spcPts val="0"/>
              </a:spcBef>
              <a:spcAft>
                <a:spcPts val="0"/>
              </a:spcAft>
              <a:buClr>
                <a:schemeClr val="lt1"/>
              </a:buClr>
              <a:buSzPts val="2300"/>
              <a:buNone/>
              <a:defRPr sz="2300">
                <a:solidFill>
                  <a:schemeClr val="lt1"/>
                </a:solidFill>
              </a:defRPr>
            </a:lvl6pPr>
            <a:lvl7pPr lvl="6" rtl="0" algn="l">
              <a:lnSpc>
                <a:spcPct val="100000"/>
              </a:lnSpc>
              <a:spcBef>
                <a:spcPts val="0"/>
              </a:spcBef>
              <a:spcAft>
                <a:spcPts val="0"/>
              </a:spcAft>
              <a:buClr>
                <a:schemeClr val="lt1"/>
              </a:buClr>
              <a:buSzPts val="2300"/>
              <a:buNone/>
              <a:defRPr sz="2300">
                <a:solidFill>
                  <a:schemeClr val="lt1"/>
                </a:solidFill>
              </a:defRPr>
            </a:lvl7pPr>
            <a:lvl8pPr lvl="7" rtl="0" algn="l">
              <a:lnSpc>
                <a:spcPct val="100000"/>
              </a:lnSpc>
              <a:spcBef>
                <a:spcPts val="0"/>
              </a:spcBef>
              <a:spcAft>
                <a:spcPts val="0"/>
              </a:spcAft>
              <a:buClr>
                <a:schemeClr val="lt1"/>
              </a:buClr>
              <a:buSzPts val="2300"/>
              <a:buNone/>
              <a:defRPr sz="2300">
                <a:solidFill>
                  <a:schemeClr val="lt1"/>
                </a:solidFill>
              </a:defRPr>
            </a:lvl8pPr>
            <a:lvl9pPr lvl="8" rtl="0" algn="l">
              <a:lnSpc>
                <a:spcPct val="100000"/>
              </a:lnSpc>
              <a:spcBef>
                <a:spcPts val="0"/>
              </a:spcBef>
              <a:spcAft>
                <a:spcPts val="0"/>
              </a:spcAft>
              <a:buClr>
                <a:schemeClr val="lt1"/>
              </a:buClr>
              <a:buSzPts val="2300"/>
              <a:buNone/>
              <a:defRPr sz="2300">
                <a:solidFill>
                  <a:schemeClr val="lt1"/>
                </a:solidFill>
              </a:defRPr>
            </a:lvl9pPr>
          </a:lstStyle>
          <a:p/>
        </p:txBody>
      </p:sp>
      <p:sp>
        <p:nvSpPr>
          <p:cNvPr id="552" name="Google Shape;552;p101"/>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chemeClr val="lt1"/>
                </a:solidFill>
                <a:latin typeface="Overpass"/>
                <a:ea typeface="Overpass"/>
                <a:cs typeface="Overpass"/>
                <a:sym typeface="Overpass"/>
              </a:rPr>
              <a:t>CONFIDENTIAL </a:t>
            </a:r>
            <a:r>
              <a:rPr b="0" i="0" lang="en" sz="700" u="none" cap="none" strike="noStrike">
                <a:solidFill>
                  <a:schemeClr val="lt1"/>
                </a:solidFill>
                <a:latin typeface="Overpass Light"/>
                <a:ea typeface="Overpass Light"/>
                <a:cs typeface="Overpass Light"/>
                <a:sym typeface="Overpass Light"/>
              </a:rPr>
              <a:t>Designator</a:t>
            </a:r>
            <a:endParaRPr b="0" i="0" sz="700" u="none" cap="none" strike="noStrike">
              <a:solidFill>
                <a:schemeClr val="lt1"/>
              </a:solidFill>
              <a:latin typeface="Overpass Light"/>
              <a:ea typeface="Overpass Light"/>
              <a:cs typeface="Overpass Light"/>
              <a:sym typeface="Overpass Light"/>
            </a:endParaRPr>
          </a:p>
        </p:txBody>
      </p:sp>
      <p:sp>
        <p:nvSpPr>
          <p:cNvPr id="553" name="Google Shape;553;p101"/>
          <p:cNvSpPr txBox="1"/>
          <p:nvPr>
            <p:ph type="title"/>
          </p:nvPr>
        </p:nvSpPr>
        <p:spPr>
          <a:xfrm>
            <a:off x="2083354" y="1743625"/>
            <a:ext cx="7531200" cy="15999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4500">
                <a:solidFill>
                  <a:schemeClr val="lt1"/>
                </a:solidFill>
              </a:defRPr>
            </a:lvl1pPr>
            <a:lvl2pPr lvl="1" rtl="0" algn="l">
              <a:lnSpc>
                <a:spcPct val="105000"/>
              </a:lnSpc>
              <a:spcBef>
                <a:spcPts val="0"/>
              </a:spcBef>
              <a:spcAft>
                <a:spcPts val="0"/>
              </a:spcAft>
              <a:buSzPts val="3500"/>
              <a:buNone/>
              <a:defRPr sz="4500">
                <a:solidFill>
                  <a:schemeClr val="lt1"/>
                </a:solidFill>
              </a:defRPr>
            </a:lvl2pPr>
            <a:lvl3pPr lvl="2" rtl="0" algn="l">
              <a:lnSpc>
                <a:spcPct val="105000"/>
              </a:lnSpc>
              <a:spcBef>
                <a:spcPts val="0"/>
              </a:spcBef>
              <a:spcAft>
                <a:spcPts val="0"/>
              </a:spcAft>
              <a:buSzPts val="3500"/>
              <a:buNone/>
              <a:defRPr sz="4500">
                <a:solidFill>
                  <a:schemeClr val="lt1"/>
                </a:solidFill>
              </a:defRPr>
            </a:lvl3pPr>
            <a:lvl4pPr lvl="3" rtl="0" algn="l">
              <a:lnSpc>
                <a:spcPct val="105000"/>
              </a:lnSpc>
              <a:spcBef>
                <a:spcPts val="0"/>
              </a:spcBef>
              <a:spcAft>
                <a:spcPts val="0"/>
              </a:spcAft>
              <a:buSzPts val="3500"/>
              <a:buNone/>
              <a:defRPr sz="4500">
                <a:solidFill>
                  <a:schemeClr val="lt1"/>
                </a:solidFill>
              </a:defRPr>
            </a:lvl4pPr>
            <a:lvl5pPr lvl="4" rtl="0" algn="l">
              <a:lnSpc>
                <a:spcPct val="105000"/>
              </a:lnSpc>
              <a:spcBef>
                <a:spcPts val="0"/>
              </a:spcBef>
              <a:spcAft>
                <a:spcPts val="0"/>
              </a:spcAft>
              <a:buSzPts val="3500"/>
              <a:buNone/>
              <a:defRPr sz="4500">
                <a:solidFill>
                  <a:schemeClr val="lt1"/>
                </a:solidFill>
              </a:defRPr>
            </a:lvl5pPr>
            <a:lvl6pPr lvl="5" rtl="0" algn="l">
              <a:lnSpc>
                <a:spcPct val="105000"/>
              </a:lnSpc>
              <a:spcBef>
                <a:spcPts val="0"/>
              </a:spcBef>
              <a:spcAft>
                <a:spcPts val="0"/>
              </a:spcAft>
              <a:buSzPts val="3500"/>
              <a:buNone/>
              <a:defRPr sz="4500">
                <a:solidFill>
                  <a:schemeClr val="lt1"/>
                </a:solidFill>
              </a:defRPr>
            </a:lvl6pPr>
            <a:lvl7pPr lvl="6" rtl="0" algn="l">
              <a:lnSpc>
                <a:spcPct val="105000"/>
              </a:lnSpc>
              <a:spcBef>
                <a:spcPts val="0"/>
              </a:spcBef>
              <a:spcAft>
                <a:spcPts val="0"/>
              </a:spcAft>
              <a:buSzPts val="3500"/>
              <a:buNone/>
              <a:defRPr sz="4500">
                <a:solidFill>
                  <a:schemeClr val="lt1"/>
                </a:solidFill>
              </a:defRPr>
            </a:lvl7pPr>
            <a:lvl8pPr lvl="7" rtl="0" algn="l">
              <a:lnSpc>
                <a:spcPct val="105000"/>
              </a:lnSpc>
              <a:spcBef>
                <a:spcPts val="0"/>
              </a:spcBef>
              <a:spcAft>
                <a:spcPts val="0"/>
              </a:spcAft>
              <a:buSzPts val="3500"/>
              <a:buNone/>
              <a:defRPr sz="4500">
                <a:solidFill>
                  <a:schemeClr val="lt1"/>
                </a:solidFill>
              </a:defRPr>
            </a:lvl8pPr>
            <a:lvl9pPr lvl="8" rtl="0" algn="l">
              <a:lnSpc>
                <a:spcPct val="105000"/>
              </a:lnSpc>
              <a:spcBef>
                <a:spcPts val="0"/>
              </a:spcBef>
              <a:spcAft>
                <a:spcPts val="0"/>
              </a:spcAft>
              <a:buSzPts val="3500"/>
              <a:buNone/>
              <a:defRPr sz="4500">
                <a:solidFill>
                  <a:schemeClr val="lt1"/>
                </a:solidFill>
              </a:defRPr>
            </a:lvl9pPr>
          </a:lstStyle>
          <a:p/>
        </p:txBody>
      </p:sp>
      <p:sp>
        <p:nvSpPr>
          <p:cNvPr id="554" name="Google Shape;554;p101"/>
          <p:cNvSpPr txBox="1"/>
          <p:nvPr>
            <p:ph idx="2" type="subTitle"/>
          </p:nvPr>
        </p:nvSpPr>
        <p:spPr>
          <a:xfrm>
            <a:off x="2083204" y="4681700"/>
            <a:ext cx="20400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555" name="Google Shape;555;p101"/>
          <p:cNvSpPr txBox="1"/>
          <p:nvPr>
            <p:ph idx="3" type="subTitle"/>
          </p:nvPr>
        </p:nvSpPr>
        <p:spPr>
          <a:xfrm>
            <a:off x="4470731" y="4681700"/>
            <a:ext cx="20400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556" name="Google Shape;556;p101"/>
          <p:cNvPicPr preferRelativeResize="0"/>
          <p:nvPr/>
        </p:nvPicPr>
        <p:blipFill rotWithShape="1">
          <a:blip r:embed="rId3">
            <a:alphaModFix/>
          </a:blip>
          <a:srcRect b="0" l="0" r="0" t="0"/>
          <a:stretch/>
        </p:blipFill>
        <p:spPr>
          <a:xfrm>
            <a:off x="10104322" y="6203986"/>
            <a:ext cx="1421891" cy="335405"/>
          </a:xfrm>
          <a:prstGeom prst="rect">
            <a:avLst/>
          </a:prstGeom>
          <a:noFill/>
          <a:ln>
            <a:noFill/>
          </a:ln>
        </p:spPr>
      </p:pic>
      <p:cxnSp>
        <p:nvCxnSpPr>
          <p:cNvPr id="557" name="Google Shape;557;p101"/>
          <p:cNvCxnSpPr/>
          <p:nvPr/>
        </p:nvCxnSpPr>
        <p:spPr>
          <a:xfrm rot="10800000">
            <a:off x="447655"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58" name="Google Shape;558;p101"/>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102"/>
          <p:cNvSpPr txBox="1"/>
          <p:nvPr>
            <p:ph idx="1" type="subTitle"/>
          </p:nvPr>
        </p:nvSpPr>
        <p:spPr>
          <a:xfrm>
            <a:off x="2083204" y="3008425"/>
            <a:ext cx="41454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500"/>
              <a:buNone/>
              <a:defRPr sz="1500">
                <a:solidFill>
                  <a:schemeClr val="lt1"/>
                </a:solidFill>
              </a:defRPr>
            </a:lvl1pPr>
            <a:lvl2pPr lvl="1" rtl="0" algn="l">
              <a:lnSpc>
                <a:spcPct val="180000"/>
              </a:lnSpc>
              <a:spcBef>
                <a:spcPts val="0"/>
              </a:spcBef>
              <a:spcAft>
                <a:spcPts val="0"/>
              </a:spcAft>
              <a:buClr>
                <a:schemeClr val="lt1"/>
              </a:buClr>
              <a:buSzPts val="1500"/>
              <a:buNone/>
              <a:defRPr sz="1500">
                <a:solidFill>
                  <a:schemeClr val="lt1"/>
                </a:solidFill>
              </a:defRPr>
            </a:lvl2pPr>
            <a:lvl3pPr lvl="2" rtl="0" algn="l">
              <a:lnSpc>
                <a:spcPct val="180000"/>
              </a:lnSpc>
              <a:spcBef>
                <a:spcPts val="0"/>
              </a:spcBef>
              <a:spcAft>
                <a:spcPts val="0"/>
              </a:spcAft>
              <a:buClr>
                <a:schemeClr val="lt1"/>
              </a:buClr>
              <a:buSzPts val="1500"/>
              <a:buNone/>
              <a:defRPr sz="1500">
                <a:solidFill>
                  <a:schemeClr val="lt1"/>
                </a:solidFill>
              </a:defRPr>
            </a:lvl3pPr>
            <a:lvl4pPr lvl="3" rtl="0" algn="l">
              <a:lnSpc>
                <a:spcPct val="180000"/>
              </a:lnSpc>
              <a:spcBef>
                <a:spcPts val="0"/>
              </a:spcBef>
              <a:spcAft>
                <a:spcPts val="0"/>
              </a:spcAft>
              <a:buClr>
                <a:schemeClr val="lt1"/>
              </a:buClr>
              <a:buSzPts val="1500"/>
              <a:buNone/>
              <a:defRPr sz="1500">
                <a:solidFill>
                  <a:schemeClr val="lt1"/>
                </a:solidFill>
              </a:defRPr>
            </a:lvl4pPr>
            <a:lvl5pPr lvl="4" rtl="0" algn="l">
              <a:lnSpc>
                <a:spcPct val="180000"/>
              </a:lnSpc>
              <a:spcBef>
                <a:spcPts val="0"/>
              </a:spcBef>
              <a:spcAft>
                <a:spcPts val="0"/>
              </a:spcAft>
              <a:buClr>
                <a:schemeClr val="lt1"/>
              </a:buClr>
              <a:buSzPts val="1500"/>
              <a:buNone/>
              <a:defRPr sz="1500">
                <a:solidFill>
                  <a:schemeClr val="lt1"/>
                </a:solidFill>
              </a:defRPr>
            </a:lvl5pPr>
            <a:lvl6pPr lvl="5" rtl="0" algn="l">
              <a:lnSpc>
                <a:spcPct val="180000"/>
              </a:lnSpc>
              <a:spcBef>
                <a:spcPts val="0"/>
              </a:spcBef>
              <a:spcAft>
                <a:spcPts val="0"/>
              </a:spcAft>
              <a:buClr>
                <a:schemeClr val="lt1"/>
              </a:buClr>
              <a:buSzPts val="1500"/>
              <a:buNone/>
              <a:defRPr sz="1500">
                <a:solidFill>
                  <a:schemeClr val="lt1"/>
                </a:solidFill>
              </a:defRPr>
            </a:lvl6pPr>
            <a:lvl7pPr lvl="6" rtl="0" algn="l">
              <a:lnSpc>
                <a:spcPct val="180000"/>
              </a:lnSpc>
              <a:spcBef>
                <a:spcPts val="0"/>
              </a:spcBef>
              <a:spcAft>
                <a:spcPts val="0"/>
              </a:spcAft>
              <a:buClr>
                <a:schemeClr val="lt1"/>
              </a:buClr>
              <a:buSzPts val="1500"/>
              <a:buNone/>
              <a:defRPr sz="1500">
                <a:solidFill>
                  <a:schemeClr val="lt1"/>
                </a:solidFill>
              </a:defRPr>
            </a:lvl7pPr>
            <a:lvl8pPr lvl="7" rtl="0" algn="l">
              <a:lnSpc>
                <a:spcPct val="180000"/>
              </a:lnSpc>
              <a:spcBef>
                <a:spcPts val="0"/>
              </a:spcBef>
              <a:spcAft>
                <a:spcPts val="0"/>
              </a:spcAft>
              <a:buClr>
                <a:schemeClr val="lt1"/>
              </a:buClr>
              <a:buSzPts val="1500"/>
              <a:buNone/>
              <a:defRPr sz="1500">
                <a:solidFill>
                  <a:schemeClr val="lt1"/>
                </a:solidFill>
              </a:defRPr>
            </a:lvl8pPr>
            <a:lvl9pPr lvl="8" rtl="0" algn="l">
              <a:lnSpc>
                <a:spcPct val="180000"/>
              </a:lnSpc>
              <a:spcBef>
                <a:spcPts val="0"/>
              </a:spcBef>
              <a:spcAft>
                <a:spcPts val="0"/>
              </a:spcAft>
              <a:buClr>
                <a:schemeClr val="lt1"/>
              </a:buClr>
              <a:buSzPts val="1500"/>
              <a:buNone/>
              <a:defRPr sz="1500">
                <a:solidFill>
                  <a:schemeClr val="lt1"/>
                </a:solidFill>
              </a:defRPr>
            </a:lvl9pPr>
          </a:lstStyle>
          <a:p/>
        </p:txBody>
      </p:sp>
      <p:sp>
        <p:nvSpPr>
          <p:cNvPr id="561" name="Google Shape;561;p102"/>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chemeClr val="lt1"/>
                </a:solidFill>
                <a:latin typeface="Overpass"/>
                <a:ea typeface="Overpass"/>
                <a:cs typeface="Overpass"/>
                <a:sym typeface="Overpass"/>
              </a:rPr>
              <a:t>CONFIDENTIAL </a:t>
            </a:r>
            <a:r>
              <a:rPr b="0" i="0" lang="en" sz="700" u="none" cap="none" strike="noStrike">
                <a:solidFill>
                  <a:schemeClr val="lt1"/>
                </a:solidFill>
                <a:latin typeface="Overpass Light"/>
                <a:ea typeface="Overpass Light"/>
                <a:cs typeface="Overpass Light"/>
                <a:sym typeface="Overpass Light"/>
              </a:rPr>
              <a:t>Designator</a:t>
            </a:r>
            <a:endParaRPr b="0" i="0" sz="700" u="none" cap="none" strike="noStrike">
              <a:solidFill>
                <a:schemeClr val="lt1"/>
              </a:solidFill>
              <a:latin typeface="Overpass Light"/>
              <a:ea typeface="Overpass Light"/>
              <a:cs typeface="Overpass Light"/>
              <a:sym typeface="Overpass Light"/>
            </a:endParaRPr>
          </a:p>
        </p:txBody>
      </p:sp>
      <p:sp>
        <p:nvSpPr>
          <p:cNvPr id="562" name="Google Shape;562;p102"/>
          <p:cNvSpPr txBox="1"/>
          <p:nvPr>
            <p:ph type="title"/>
          </p:nvPr>
        </p:nvSpPr>
        <p:spPr>
          <a:xfrm>
            <a:off x="2083354" y="568625"/>
            <a:ext cx="49035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6800">
                <a:solidFill>
                  <a:schemeClr val="lt1"/>
                </a:solidFill>
              </a:defRPr>
            </a:lvl1pPr>
            <a:lvl2pPr lvl="1" rtl="0" algn="l">
              <a:lnSpc>
                <a:spcPct val="105000"/>
              </a:lnSpc>
              <a:spcBef>
                <a:spcPts val="0"/>
              </a:spcBef>
              <a:spcAft>
                <a:spcPts val="0"/>
              </a:spcAft>
              <a:buSzPts val="3500"/>
              <a:buNone/>
              <a:defRPr sz="6800">
                <a:solidFill>
                  <a:schemeClr val="lt1"/>
                </a:solidFill>
              </a:defRPr>
            </a:lvl2pPr>
            <a:lvl3pPr lvl="2" rtl="0" algn="l">
              <a:lnSpc>
                <a:spcPct val="105000"/>
              </a:lnSpc>
              <a:spcBef>
                <a:spcPts val="0"/>
              </a:spcBef>
              <a:spcAft>
                <a:spcPts val="0"/>
              </a:spcAft>
              <a:buSzPts val="3500"/>
              <a:buNone/>
              <a:defRPr sz="6800">
                <a:solidFill>
                  <a:schemeClr val="lt1"/>
                </a:solidFill>
              </a:defRPr>
            </a:lvl3pPr>
            <a:lvl4pPr lvl="3" rtl="0" algn="l">
              <a:lnSpc>
                <a:spcPct val="105000"/>
              </a:lnSpc>
              <a:spcBef>
                <a:spcPts val="0"/>
              </a:spcBef>
              <a:spcAft>
                <a:spcPts val="0"/>
              </a:spcAft>
              <a:buSzPts val="3500"/>
              <a:buNone/>
              <a:defRPr sz="6800">
                <a:solidFill>
                  <a:schemeClr val="lt1"/>
                </a:solidFill>
              </a:defRPr>
            </a:lvl4pPr>
            <a:lvl5pPr lvl="4" rtl="0" algn="l">
              <a:lnSpc>
                <a:spcPct val="105000"/>
              </a:lnSpc>
              <a:spcBef>
                <a:spcPts val="0"/>
              </a:spcBef>
              <a:spcAft>
                <a:spcPts val="0"/>
              </a:spcAft>
              <a:buSzPts val="3500"/>
              <a:buNone/>
              <a:defRPr sz="6800">
                <a:solidFill>
                  <a:schemeClr val="lt1"/>
                </a:solidFill>
              </a:defRPr>
            </a:lvl5pPr>
            <a:lvl6pPr lvl="5" rtl="0" algn="l">
              <a:lnSpc>
                <a:spcPct val="105000"/>
              </a:lnSpc>
              <a:spcBef>
                <a:spcPts val="0"/>
              </a:spcBef>
              <a:spcAft>
                <a:spcPts val="0"/>
              </a:spcAft>
              <a:buSzPts val="3500"/>
              <a:buNone/>
              <a:defRPr sz="6800">
                <a:solidFill>
                  <a:schemeClr val="lt1"/>
                </a:solidFill>
              </a:defRPr>
            </a:lvl6pPr>
            <a:lvl7pPr lvl="6" rtl="0" algn="l">
              <a:lnSpc>
                <a:spcPct val="105000"/>
              </a:lnSpc>
              <a:spcBef>
                <a:spcPts val="0"/>
              </a:spcBef>
              <a:spcAft>
                <a:spcPts val="0"/>
              </a:spcAft>
              <a:buSzPts val="3500"/>
              <a:buNone/>
              <a:defRPr sz="6800">
                <a:solidFill>
                  <a:schemeClr val="lt1"/>
                </a:solidFill>
              </a:defRPr>
            </a:lvl7pPr>
            <a:lvl8pPr lvl="7" rtl="0" algn="l">
              <a:lnSpc>
                <a:spcPct val="105000"/>
              </a:lnSpc>
              <a:spcBef>
                <a:spcPts val="0"/>
              </a:spcBef>
              <a:spcAft>
                <a:spcPts val="0"/>
              </a:spcAft>
              <a:buSzPts val="3500"/>
              <a:buNone/>
              <a:defRPr sz="6800">
                <a:solidFill>
                  <a:schemeClr val="lt1"/>
                </a:solidFill>
              </a:defRPr>
            </a:lvl8pPr>
            <a:lvl9pPr lvl="8" rtl="0" algn="l">
              <a:lnSpc>
                <a:spcPct val="105000"/>
              </a:lnSpc>
              <a:spcBef>
                <a:spcPts val="0"/>
              </a:spcBef>
              <a:spcAft>
                <a:spcPts val="0"/>
              </a:spcAft>
              <a:buSzPts val="3500"/>
              <a:buNone/>
              <a:defRPr sz="6800">
                <a:solidFill>
                  <a:schemeClr val="lt1"/>
                </a:solidFill>
              </a:defRPr>
            </a:lvl9pPr>
          </a:lstStyle>
          <a:p/>
        </p:txBody>
      </p:sp>
      <p:pic>
        <p:nvPicPr>
          <p:cNvPr id="563" name="Google Shape;563;p102"/>
          <p:cNvPicPr preferRelativeResize="0"/>
          <p:nvPr/>
        </p:nvPicPr>
        <p:blipFill rotWithShape="1">
          <a:blip r:embed="rId3">
            <a:alphaModFix/>
          </a:blip>
          <a:srcRect b="0" l="0" r="0" t="0"/>
          <a:stretch/>
        </p:blipFill>
        <p:spPr>
          <a:xfrm>
            <a:off x="10104322" y="6203986"/>
            <a:ext cx="1421891" cy="335405"/>
          </a:xfrm>
          <a:prstGeom prst="rect">
            <a:avLst/>
          </a:prstGeom>
          <a:noFill/>
          <a:ln>
            <a:noFill/>
          </a:ln>
        </p:spPr>
      </p:pic>
      <p:pic>
        <p:nvPicPr>
          <p:cNvPr id="564" name="Google Shape;564;p102"/>
          <p:cNvPicPr preferRelativeResize="0"/>
          <p:nvPr/>
        </p:nvPicPr>
        <p:blipFill rotWithShape="1">
          <a:blip r:embed="rId4">
            <a:alphaModFix/>
          </a:blip>
          <a:srcRect b="0" l="0" r="0" t="0"/>
          <a:stretch/>
        </p:blipFill>
        <p:spPr>
          <a:xfrm>
            <a:off x="7377958" y="3535984"/>
            <a:ext cx="410252" cy="410252"/>
          </a:xfrm>
          <a:prstGeom prst="rect">
            <a:avLst/>
          </a:prstGeom>
          <a:noFill/>
          <a:ln>
            <a:noFill/>
          </a:ln>
        </p:spPr>
      </p:pic>
      <p:pic>
        <p:nvPicPr>
          <p:cNvPr id="565" name="Google Shape;565;p102"/>
          <p:cNvPicPr preferRelativeResize="0"/>
          <p:nvPr/>
        </p:nvPicPr>
        <p:blipFill rotWithShape="1">
          <a:blip r:embed="rId5">
            <a:alphaModFix/>
          </a:blip>
          <a:srcRect b="0" l="0" r="0" t="0"/>
          <a:stretch/>
        </p:blipFill>
        <p:spPr>
          <a:xfrm>
            <a:off x="7377958" y="2767909"/>
            <a:ext cx="410252" cy="410252"/>
          </a:xfrm>
          <a:prstGeom prst="rect">
            <a:avLst/>
          </a:prstGeom>
          <a:noFill/>
          <a:ln>
            <a:noFill/>
          </a:ln>
        </p:spPr>
      </p:pic>
      <p:pic>
        <p:nvPicPr>
          <p:cNvPr id="566" name="Google Shape;566;p102"/>
          <p:cNvPicPr preferRelativeResize="0"/>
          <p:nvPr/>
        </p:nvPicPr>
        <p:blipFill rotWithShape="1">
          <a:blip r:embed="rId6">
            <a:alphaModFix/>
          </a:blip>
          <a:srcRect b="0" l="0" r="0" t="0"/>
          <a:stretch/>
        </p:blipFill>
        <p:spPr>
          <a:xfrm>
            <a:off x="7377958" y="1999834"/>
            <a:ext cx="410252" cy="410252"/>
          </a:xfrm>
          <a:prstGeom prst="rect">
            <a:avLst/>
          </a:prstGeom>
          <a:noFill/>
          <a:ln>
            <a:noFill/>
          </a:ln>
        </p:spPr>
      </p:pic>
      <p:pic>
        <p:nvPicPr>
          <p:cNvPr id="567" name="Google Shape;567;p102"/>
          <p:cNvPicPr preferRelativeResize="0"/>
          <p:nvPr/>
        </p:nvPicPr>
        <p:blipFill rotWithShape="1">
          <a:blip r:embed="rId7">
            <a:alphaModFix/>
          </a:blip>
          <a:srcRect b="0" l="0" r="0" t="0"/>
          <a:stretch/>
        </p:blipFill>
        <p:spPr>
          <a:xfrm>
            <a:off x="7377958" y="4304059"/>
            <a:ext cx="410252" cy="410252"/>
          </a:xfrm>
          <a:prstGeom prst="rect">
            <a:avLst/>
          </a:prstGeom>
          <a:noFill/>
          <a:ln>
            <a:noFill/>
          </a:ln>
        </p:spPr>
      </p:pic>
      <p:sp>
        <p:nvSpPr>
          <p:cNvPr id="568" name="Google Shape;568;p102"/>
          <p:cNvSpPr txBox="1"/>
          <p:nvPr/>
        </p:nvSpPr>
        <p:spPr>
          <a:xfrm>
            <a:off x="7958480" y="199982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linkedin.com/company/red-hat</a:t>
            </a:r>
            <a:endParaRPr b="0" i="0" sz="1500" u="none" cap="none" strike="noStrike">
              <a:solidFill>
                <a:schemeClr val="lt1"/>
              </a:solidFill>
              <a:latin typeface="Overpass Light"/>
              <a:ea typeface="Overpass Light"/>
              <a:cs typeface="Overpass Light"/>
              <a:sym typeface="Overpass Light"/>
            </a:endParaRPr>
          </a:p>
        </p:txBody>
      </p:sp>
      <p:sp>
        <p:nvSpPr>
          <p:cNvPr id="569" name="Google Shape;569;p102"/>
          <p:cNvSpPr txBox="1"/>
          <p:nvPr/>
        </p:nvSpPr>
        <p:spPr>
          <a:xfrm>
            <a:off x="7958480" y="276787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youtube.com/user/RedHatVideos</a:t>
            </a:r>
            <a:endParaRPr b="0" i="0" sz="1500" u="none" cap="none" strike="noStrike">
              <a:solidFill>
                <a:schemeClr val="lt1"/>
              </a:solidFill>
              <a:latin typeface="Overpass Light"/>
              <a:ea typeface="Overpass Light"/>
              <a:cs typeface="Overpass Light"/>
              <a:sym typeface="Overpass Light"/>
            </a:endParaRPr>
          </a:p>
        </p:txBody>
      </p:sp>
      <p:sp>
        <p:nvSpPr>
          <p:cNvPr id="570" name="Google Shape;570;p102"/>
          <p:cNvSpPr txBox="1"/>
          <p:nvPr/>
        </p:nvSpPr>
        <p:spPr>
          <a:xfrm>
            <a:off x="7958480" y="353592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facebook.com/redhatinc</a:t>
            </a:r>
            <a:endParaRPr b="0" i="0" sz="1500" u="none" cap="none" strike="noStrike">
              <a:solidFill>
                <a:schemeClr val="lt1"/>
              </a:solidFill>
              <a:latin typeface="Overpass Light"/>
              <a:ea typeface="Overpass Light"/>
              <a:cs typeface="Overpass Light"/>
              <a:sym typeface="Overpass Light"/>
            </a:endParaRPr>
          </a:p>
        </p:txBody>
      </p:sp>
      <p:sp>
        <p:nvSpPr>
          <p:cNvPr id="571" name="Google Shape;571;p102"/>
          <p:cNvSpPr txBox="1"/>
          <p:nvPr/>
        </p:nvSpPr>
        <p:spPr>
          <a:xfrm>
            <a:off x="7958480" y="430397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twitter.com/RedHat</a:t>
            </a:r>
            <a:endParaRPr b="0" i="0" sz="1500" u="none" cap="none" strike="noStrike">
              <a:solidFill>
                <a:schemeClr val="lt1"/>
              </a:solidFill>
              <a:latin typeface="Overpass Light"/>
              <a:ea typeface="Overpass Light"/>
              <a:cs typeface="Overpass Light"/>
              <a:sym typeface="Overpass Light"/>
            </a:endParaRPr>
          </a:p>
        </p:txBody>
      </p:sp>
      <p:cxnSp>
        <p:nvCxnSpPr>
          <p:cNvPr id="572" name="Google Shape;572;p102"/>
          <p:cNvCxnSpPr/>
          <p:nvPr/>
        </p:nvCxnSpPr>
        <p:spPr>
          <a:xfrm rot="10800000">
            <a:off x="447663"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573" name="Google Shape;573;p102"/>
          <p:cNvCxnSpPr/>
          <p:nvPr/>
        </p:nvCxnSpPr>
        <p:spPr>
          <a:xfrm rot="10800000">
            <a:off x="447655"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74" name="Google Shape;574;p102"/>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75" name="Shape 575"/>
        <p:cNvGrpSpPr/>
        <p:nvPr/>
      </p:nvGrpSpPr>
      <p:grpSpPr>
        <a:xfrm>
          <a:off x="0" y="0"/>
          <a:ext cx="0" cy="0"/>
          <a:chOff x="0" y="0"/>
          <a:chExt cx="0" cy="0"/>
        </a:xfrm>
      </p:grpSpPr>
      <p:sp>
        <p:nvSpPr>
          <p:cNvPr id="576" name="Google Shape;576;p103"/>
          <p:cNvSpPr txBox="1"/>
          <p:nvPr>
            <p:ph idx="1" type="subTitle"/>
          </p:nvPr>
        </p:nvSpPr>
        <p:spPr>
          <a:xfrm>
            <a:off x="2083204" y="3521825"/>
            <a:ext cx="75312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2300"/>
              <a:buNone/>
              <a:defRPr sz="2300">
                <a:solidFill>
                  <a:srgbClr val="EBEBEB"/>
                </a:solidFill>
              </a:defRPr>
            </a:lvl1pPr>
            <a:lvl2pPr lvl="1" rtl="0" algn="l">
              <a:lnSpc>
                <a:spcPct val="100000"/>
              </a:lnSpc>
              <a:spcBef>
                <a:spcPts val="0"/>
              </a:spcBef>
              <a:spcAft>
                <a:spcPts val="0"/>
              </a:spcAft>
              <a:buClr>
                <a:srgbClr val="EBEBEB"/>
              </a:buClr>
              <a:buSzPts val="2300"/>
              <a:buNone/>
              <a:defRPr sz="2300">
                <a:solidFill>
                  <a:srgbClr val="EBEBEB"/>
                </a:solidFill>
              </a:defRPr>
            </a:lvl2pPr>
            <a:lvl3pPr lvl="2" rtl="0" algn="l">
              <a:lnSpc>
                <a:spcPct val="100000"/>
              </a:lnSpc>
              <a:spcBef>
                <a:spcPts val="0"/>
              </a:spcBef>
              <a:spcAft>
                <a:spcPts val="0"/>
              </a:spcAft>
              <a:buClr>
                <a:srgbClr val="EBEBEB"/>
              </a:buClr>
              <a:buSzPts val="2300"/>
              <a:buNone/>
              <a:defRPr sz="2300">
                <a:solidFill>
                  <a:srgbClr val="EBEBEB"/>
                </a:solidFill>
              </a:defRPr>
            </a:lvl3pPr>
            <a:lvl4pPr lvl="3" rtl="0" algn="l">
              <a:lnSpc>
                <a:spcPct val="100000"/>
              </a:lnSpc>
              <a:spcBef>
                <a:spcPts val="0"/>
              </a:spcBef>
              <a:spcAft>
                <a:spcPts val="0"/>
              </a:spcAft>
              <a:buClr>
                <a:srgbClr val="EBEBEB"/>
              </a:buClr>
              <a:buSzPts val="2300"/>
              <a:buNone/>
              <a:defRPr sz="2300">
                <a:solidFill>
                  <a:srgbClr val="EBEBEB"/>
                </a:solidFill>
              </a:defRPr>
            </a:lvl4pPr>
            <a:lvl5pPr lvl="4" rtl="0" algn="l">
              <a:lnSpc>
                <a:spcPct val="100000"/>
              </a:lnSpc>
              <a:spcBef>
                <a:spcPts val="0"/>
              </a:spcBef>
              <a:spcAft>
                <a:spcPts val="0"/>
              </a:spcAft>
              <a:buClr>
                <a:srgbClr val="EBEBEB"/>
              </a:buClr>
              <a:buSzPts val="2300"/>
              <a:buNone/>
              <a:defRPr sz="2300">
                <a:solidFill>
                  <a:srgbClr val="EBEBEB"/>
                </a:solidFill>
              </a:defRPr>
            </a:lvl5pPr>
            <a:lvl6pPr lvl="5" rtl="0" algn="l">
              <a:lnSpc>
                <a:spcPct val="100000"/>
              </a:lnSpc>
              <a:spcBef>
                <a:spcPts val="0"/>
              </a:spcBef>
              <a:spcAft>
                <a:spcPts val="0"/>
              </a:spcAft>
              <a:buClr>
                <a:srgbClr val="EBEBEB"/>
              </a:buClr>
              <a:buSzPts val="2300"/>
              <a:buNone/>
              <a:defRPr sz="2300">
                <a:solidFill>
                  <a:srgbClr val="EBEBEB"/>
                </a:solidFill>
              </a:defRPr>
            </a:lvl6pPr>
            <a:lvl7pPr lvl="6" rtl="0" algn="l">
              <a:lnSpc>
                <a:spcPct val="100000"/>
              </a:lnSpc>
              <a:spcBef>
                <a:spcPts val="0"/>
              </a:spcBef>
              <a:spcAft>
                <a:spcPts val="0"/>
              </a:spcAft>
              <a:buClr>
                <a:srgbClr val="EBEBEB"/>
              </a:buClr>
              <a:buSzPts val="2300"/>
              <a:buNone/>
              <a:defRPr sz="2300">
                <a:solidFill>
                  <a:srgbClr val="EBEBEB"/>
                </a:solidFill>
              </a:defRPr>
            </a:lvl7pPr>
            <a:lvl8pPr lvl="7" rtl="0" algn="l">
              <a:lnSpc>
                <a:spcPct val="100000"/>
              </a:lnSpc>
              <a:spcBef>
                <a:spcPts val="0"/>
              </a:spcBef>
              <a:spcAft>
                <a:spcPts val="0"/>
              </a:spcAft>
              <a:buClr>
                <a:srgbClr val="EBEBEB"/>
              </a:buClr>
              <a:buSzPts val="2300"/>
              <a:buNone/>
              <a:defRPr sz="2300">
                <a:solidFill>
                  <a:srgbClr val="EBEBEB"/>
                </a:solidFill>
              </a:defRPr>
            </a:lvl8pPr>
            <a:lvl9pPr lvl="8" rtl="0" algn="l">
              <a:lnSpc>
                <a:spcPct val="100000"/>
              </a:lnSpc>
              <a:spcBef>
                <a:spcPts val="0"/>
              </a:spcBef>
              <a:spcAft>
                <a:spcPts val="0"/>
              </a:spcAft>
              <a:buClr>
                <a:srgbClr val="EBEBEB"/>
              </a:buClr>
              <a:buSzPts val="2300"/>
              <a:buNone/>
              <a:defRPr sz="2300">
                <a:solidFill>
                  <a:srgbClr val="EBEBEB"/>
                </a:solidFill>
              </a:defRPr>
            </a:lvl9pPr>
          </a:lstStyle>
          <a:p/>
        </p:txBody>
      </p:sp>
      <p:sp>
        <p:nvSpPr>
          <p:cNvPr id="577" name="Google Shape;577;p103"/>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rgbClr val="EBEBEB"/>
                </a:solidFill>
                <a:latin typeface="Overpass"/>
                <a:ea typeface="Overpass"/>
                <a:cs typeface="Overpass"/>
                <a:sym typeface="Overpass"/>
              </a:rPr>
              <a:t>CONFIDENTIAL </a:t>
            </a:r>
            <a:r>
              <a:rPr b="0" i="0" lang="en" sz="700" u="none" cap="none" strike="noStrike">
                <a:solidFill>
                  <a:srgbClr val="EBEBEB"/>
                </a:solidFill>
                <a:latin typeface="Overpass Light"/>
                <a:ea typeface="Overpass Light"/>
                <a:cs typeface="Overpass Light"/>
                <a:sym typeface="Overpass Light"/>
              </a:rPr>
              <a:t>Designator</a:t>
            </a:r>
            <a:endParaRPr b="0" i="0" sz="700" u="none" cap="none" strike="noStrike">
              <a:solidFill>
                <a:srgbClr val="EBEBEB"/>
              </a:solidFill>
              <a:latin typeface="Overpass Light"/>
              <a:ea typeface="Overpass Light"/>
              <a:cs typeface="Overpass Light"/>
              <a:sym typeface="Overpass Light"/>
            </a:endParaRPr>
          </a:p>
        </p:txBody>
      </p:sp>
      <p:sp>
        <p:nvSpPr>
          <p:cNvPr id="578" name="Google Shape;578;p103"/>
          <p:cNvSpPr txBox="1"/>
          <p:nvPr>
            <p:ph type="title"/>
          </p:nvPr>
        </p:nvSpPr>
        <p:spPr>
          <a:xfrm>
            <a:off x="2083354" y="1743625"/>
            <a:ext cx="7531200" cy="15999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4500">
                <a:solidFill>
                  <a:srgbClr val="EBEBEB"/>
                </a:solidFill>
              </a:defRPr>
            </a:lvl1pPr>
            <a:lvl2pPr lvl="1" rtl="0" algn="l">
              <a:lnSpc>
                <a:spcPct val="105000"/>
              </a:lnSpc>
              <a:spcBef>
                <a:spcPts val="0"/>
              </a:spcBef>
              <a:spcAft>
                <a:spcPts val="0"/>
              </a:spcAft>
              <a:buSzPts val="3500"/>
              <a:buNone/>
              <a:defRPr sz="4500">
                <a:solidFill>
                  <a:srgbClr val="EBEBEB"/>
                </a:solidFill>
              </a:defRPr>
            </a:lvl2pPr>
            <a:lvl3pPr lvl="2" rtl="0" algn="l">
              <a:lnSpc>
                <a:spcPct val="105000"/>
              </a:lnSpc>
              <a:spcBef>
                <a:spcPts val="0"/>
              </a:spcBef>
              <a:spcAft>
                <a:spcPts val="0"/>
              </a:spcAft>
              <a:buSzPts val="3500"/>
              <a:buNone/>
              <a:defRPr sz="4500">
                <a:solidFill>
                  <a:srgbClr val="EBEBEB"/>
                </a:solidFill>
              </a:defRPr>
            </a:lvl3pPr>
            <a:lvl4pPr lvl="3" rtl="0" algn="l">
              <a:lnSpc>
                <a:spcPct val="105000"/>
              </a:lnSpc>
              <a:spcBef>
                <a:spcPts val="0"/>
              </a:spcBef>
              <a:spcAft>
                <a:spcPts val="0"/>
              </a:spcAft>
              <a:buSzPts val="3500"/>
              <a:buNone/>
              <a:defRPr sz="4500">
                <a:solidFill>
                  <a:srgbClr val="EBEBEB"/>
                </a:solidFill>
              </a:defRPr>
            </a:lvl4pPr>
            <a:lvl5pPr lvl="4" rtl="0" algn="l">
              <a:lnSpc>
                <a:spcPct val="105000"/>
              </a:lnSpc>
              <a:spcBef>
                <a:spcPts val="0"/>
              </a:spcBef>
              <a:spcAft>
                <a:spcPts val="0"/>
              </a:spcAft>
              <a:buSzPts val="3500"/>
              <a:buNone/>
              <a:defRPr sz="4500">
                <a:solidFill>
                  <a:srgbClr val="EBEBEB"/>
                </a:solidFill>
              </a:defRPr>
            </a:lvl5pPr>
            <a:lvl6pPr lvl="5" rtl="0" algn="l">
              <a:lnSpc>
                <a:spcPct val="105000"/>
              </a:lnSpc>
              <a:spcBef>
                <a:spcPts val="0"/>
              </a:spcBef>
              <a:spcAft>
                <a:spcPts val="0"/>
              </a:spcAft>
              <a:buSzPts val="3500"/>
              <a:buNone/>
              <a:defRPr sz="4500">
                <a:solidFill>
                  <a:srgbClr val="EBEBEB"/>
                </a:solidFill>
              </a:defRPr>
            </a:lvl6pPr>
            <a:lvl7pPr lvl="6" rtl="0" algn="l">
              <a:lnSpc>
                <a:spcPct val="105000"/>
              </a:lnSpc>
              <a:spcBef>
                <a:spcPts val="0"/>
              </a:spcBef>
              <a:spcAft>
                <a:spcPts val="0"/>
              </a:spcAft>
              <a:buSzPts val="3500"/>
              <a:buNone/>
              <a:defRPr sz="4500">
                <a:solidFill>
                  <a:srgbClr val="EBEBEB"/>
                </a:solidFill>
              </a:defRPr>
            </a:lvl7pPr>
            <a:lvl8pPr lvl="7" rtl="0" algn="l">
              <a:lnSpc>
                <a:spcPct val="105000"/>
              </a:lnSpc>
              <a:spcBef>
                <a:spcPts val="0"/>
              </a:spcBef>
              <a:spcAft>
                <a:spcPts val="0"/>
              </a:spcAft>
              <a:buSzPts val="3500"/>
              <a:buNone/>
              <a:defRPr sz="4500">
                <a:solidFill>
                  <a:srgbClr val="EBEBEB"/>
                </a:solidFill>
              </a:defRPr>
            </a:lvl8pPr>
            <a:lvl9pPr lvl="8" rtl="0" algn="l">
              <a:lnSpc>
                <a:spcPct val="105000"/>
              </a:lnSpc>
              <a:spcBef>
                <a:spcPts val="0"/>
              </a:spcBef>
              <a:spcAft>
                <a:spcPts val="0"/>
              </a:spcAft>
              <a:buSzPts val="3500"/>
              <a:buNone/>
              <a:defRPr sz="4500">
                <a:solidFill>
                  <a:srgbClr val="EBEBEB"/>
                </a:solidFill>
              </a:defRPr>
            </a:lvl9pPr>
          </a:lstStyle>
          <a:p/>
        </p:txBody>
      </p:sp>
      <p:sp>
        <p:nvSpPr>
          <p:cNvPr id="579" name="Google Shape;579;p103"/>
          <p:cNvSpPr txBox="1"/>
          <p:nvPr>
            <p:ph idx="2" type="subTitle"/>
          </p:nvPr>
        </p:nvSpPr>
        <p:spPr>
          <a:xfrm>
            <a:off x="2083204" y="4681700"/>
            <a:ext cx="20400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sp>
        <p:nvSpPr>
          <p:cNvPr id="580" name="Google Shape;580;p103"/>
          <p:cNvSpPr txBox="1"/>
          <p:nvPr>
            <p:ph idx="3" type="subTitle"/>
          </p:nvPr>
        </p:nvSpPr>
        <p:spPr>
          <a:xfrm>
            <a:off x="4470731" y="4681700"/>
            <a:ext cx="20400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pic>
        <p:nvPicPr>
          <p:cNvPr id="581" name="Google Shape;581;p103"/>
          <p:cNvPicPr preferRelativeResize="0"/>
          <p:nvPr/>
        </p:nvPicPr>
        <p:blipFill rotWithShape="1">
          <a:blip r:embed="rId3">
            <a:alphaModFix/>
          </a:blip>
          <a:srcRect b="0" l="0" r="0" t="0"/>
          <a:stretch/>
        </p:blipFill>
        <p:spPr>
          <a:xfrm>
            <a:off x="10104322" y="6203986"/>
            <a:ext cx="1421891" cy="335405"/>
          </a:xfrm>
          <a:prstGeom prst="rect">
            <a:avLst/>
          </a:prstGeom>
          <a:noFill/>
          <a:ln>
            <a:noFill/>
          </a:ln>
        </p:spPr>
      </p:pic>
      <p:cxnSp>
        <p:nvCxnSpPr>
          <p:cNvPr id="582" name="Google Shape;582;p103"/>
          <p:cNvCxnSpPr/>
          <p:nvPr/>
        </p:nvCxnSpPr>
        <p:spPr>
          <a:xfrm rot="10800000">
            <a:off x="447655"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83" name="Google Shape;583;p103"/>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104"/>
          <p:cNvSpPr txBox="1"/>
          <p:nvPr>
            <p:ph idx="1" type="subTitle"/>
          </p:nvPr>
        </p:nvSpPr>
        <p:spPr>
          <a:xfrm>
            <a:off x="2083204" y="3008425"/>
            <a:ext cx="41454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500"/>
              <a:buNone/>
              <a:defRPr sz="1500">
                <a:solidFill>
                  <a:srgbClr val="EBEBEB"/>
                </a:solidFill>
              </a:defRPr>
            </a:lvl1pPr>
            <a:lvl2pPr lvl="1" rtl="0" algn="l">
              <a:lnSpc>
                <a:spcPct val="180000"/>
              </a:lnSpc>
              <a:spcBef>
                <a:spcPts val="0"/>
              </a:spcBef>
              <a:spcAft>
                <a:spcPts val="0"/>
              </a:spcAft>
              <a:buClr>
                <a:srgbClr val="EBEBEB"/>
              </a:buClr>
              <a:buSzPts val="1500"/>
              <a:buNone/>
              <a:defRPr sz="1500">
                <a:solidFill>
                  <a:srgbClr val="EBEBEB"/>
                </a:solidFill>
              </a:defRPr>
            </a:lvl2pPr>
            <a:lvl3pPr lvl="2" rtl="0" algn="l">
              <a:lnSpc>
                <a:spcPct val="180000"/>
              </a:lnSpc>
              <a:spcBef>
                <a:spcPts val="0"/>
              </a:spcBef>
              <a:spcAft>
                <a:spcPts val="0"/>
              </a:spcAft>
              <a:buClr>
                <a:srgbClr val="EBEBEB"/>
              </a:buClr>
              <a:buSzPts val="1500"/>
              <a:buNone/>
              <a:defRPr sz="1500">
                <a:solidFill>
                  <a:srgbClr val="EBEBEB"/>
                </a:solidFill>
              </a:defRPr>
            </a:lvl3pPr>
            <a:lvl4pPr lvl="3" rtl="0" algn="l">
              <a:lnSpc>
                <a:spcPct val="180000"/>
              </a:lnSpc>
              <a:spcBef>
                <a:spcPts val="0"/>
              </a:spcBef>
              <a:spcAft>
                <a:spcPts val="0"/>
              </a:spcAft>
              <a:buClr>
                <a:srgbClr val="EBEBEB"/>
              </a:buClr>
              <a:buSzPts val="1500"/>
              <a:buNone/>
              <a:defRPr sz="1500">
                <a:solidFill>
                  <a:srgbClr val="EBEBEB"/>
                </a:solidFill>
              </a:defRPr>
            </a:lvl4pPr>
            <a:lvl5pPr lvl="4" rtl="0" algn="l">
              <a:lnSpc>
                <a:spcPct val="180000"/>
              </a:lnSpc>
              <a:spcBef>
                <a:spcPts val="0"/>
              </a:spcBef>
              <a:spcAft>
                <a:spcPts val="0"/>
              </a:spcAft>
              <a:buClr>
                <a:srgbClr val="EBEBEB"/>
              </a:buClr>
              <a:buSzPts val="1500"/>
              <a:buNone/>
              <a:defRPr sz="1500">
                <a:solidFill>
                  <a:srgbClr val="EBEBEB"/>
                </a:solidFill>
              </a:defRPr>
            </a:lvl5pPr>
            <a:lvl6pPr lvl="5" rtl="0" algn="l">
              <a:lnSpc>
                <a:spcPct val="180000"/>
              </a:lnSpc>
              <a:spcBef>
                <a:spcPts val="0"/>
              </a:spcBef>
              <a:spcAft>
                <a:spcPts val="0"/>
              </a:spcAft>
              <a:buClr>
                <a:srgbClr val="EBEBEB"/>
              </a:buClr>
              <a:buSzPts val="1500"/>
              <a:buNone/>
              <a:defRPr sz="1500">
                <a:solidFill>
                  <a:srgbClr val="EBEBEB"/>
                </a:solidFill>
              </a:defRPr>
            </a:lvl6pPr>
            <a:lvl7pPr lvl="6" rtl="0" algn="l">
              <a:lnSpc>
                <a:spcPct val="180000"/>
              </a:lnSpc>
              <a:spcBef>
                <a:spcPts val="0"/>
              </a:spcBef>
              <a:spcAft>
                <a:spcPts val="0"/>
              </a:spcAft>
              <a:buClr>
                <a:srgbClr val="EBEBEB"/>
              </a:buClr>
              <a:buSzPts val="1500"/>
              <a:buNone/>
              <a:defRPr sz="1500">
                <a:solidFill>
                  <a:srgbClr val="EBEBEB"/>
                </a:solidFill>
              </a:defRPr>
            </a:lvl7pPr>
            <a:lvl8pPr lvl="7" rtl="0" algn="l">
              <a:lnSpc>
                <a:spcPct val="180000"/>
              </a:lnSpc>
              <a:spcBef>
                <a:spcPts val="0"/>
              </a:spcBef>
              <a:spcAft>
                <a:spcPts val="0"/>
              </a:spcAft>
              <a:buClr>
                <a:srgbClr val="EBEBEB"/>
              </a:buClr>
              <a:buSzPts val="1500"/>
              <a:buNone/>
              <a:defRPr sz="1500">
                <a:solidFill>
                  <a:srgbClr val="EBEBEB"/>
                </a:solidFill>
              </a:defRPr>
            </a:lvl8pPr>
            <a:lvl9pPr lvl="8" rtl="0" algn="l">
              <a:lnSpc>
                <a:spcPct val="180000"/>
              </a:lnSpc>
              <a:spcBef>
                <a:spcPts val="0"/>
              </a:spcBef>
              <a:spcAft>
                <a:spcPts val="0"/>
              </a:spcAft>
              <a:buClr>
                <a:srgbClr val="EBEBEB"/>
              </a:buClr>
              <a:buSzPts val="1500"/>
              <a:buNone/>
              <a:defRPr sz="1500">
                <a:solidFill>
                  <a:srgbClr val="EBEBEB"/>
                </a:solidFill>
              </a:defRPr>
            </a:lvl9pPr>
          </a:lstStyle>
          <a:p/>
        </p:txBody>
      </p:sp>
      <p:sp>
        <p:nvSpPr>
          <p:cNvPr id="586" name="Google Shape;586;p104"/>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rgbClr val="EBEBEB"/>
                </a:solidFill>
                <a:latin typeface="Overpass"/>
                <a:ea typeface="Overpass"/>
                <a:cs typeface="Overpass"/>
                <a:sym typeface="Overpass"/>
              </a:rPr>
              <a:t>CONFIDENTIAL </a:t>
            </a:r>
            <a:r>
              <a:rPr b="0" i="0" lang="en" sz="700" u="none" cap="none" strike="noStrike">
                <a:solidFill>
                  <a:srgbClr val="EBEBEB"/>
                </a:solidFill>
                <a:latin typeface="Overpass Light"/>
                <a:ea typeface="Overpass Light"/>
                <a:cs typeface="Overpass Light"/>
                <a:sym typeface="Overpass Light"/>
              </a:rPr>
              <a:t>Designator</a:t>
            </a:r>
            <a:endParaRPr b="0" i="0" sz="700" u="none" cap="none" strike="noStrike">
              <a:solidFill>
                <a:srgbClr val="EBEBEB"/>
              </a:solidFill>
              <a:latin typeface="Overpass Light"/>
              <a:ea typeface="Overpass Light"/>
              <a:cs typeface="Overpass Light"/>
              <a:sym typeface="Overpass Light"/>
            </a:endParaRPr>
          </a:p>
        </p:txBody>
      </p:sp>
      <p:sp>
        <p:nvSpPr>
          <p:cNvPr id="587" name="Google Shape;587;p104"/>
          <p:cNvSpPr txBox="1"/>
          <p:nvPr>
            <p:ph type="title"/>
          </p:nvPr>
        </p:nvSpPr>
        <p:spPr>
          <a:xfrm>
            <a:off x="2083354" y="568625"/>
            <a:ext cx="49035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6800">
                <a:solidFill>
                  <a:srgbClr val="EBEBEB"/>
                </a:solidFill>
              </a:defRPr>
            </a:lvl1pPr>
            <a:lvl2pPr lvl="1" rtl="0" algn="l">
              <a:lnSpc>
                <a:spcPct val="105000"/>
              </a:lnSpc>
              <a:spcBef>
                <a:spcPts val="0"/>
              </a:spcBef>
              <a:spcAft>
                <a:spcPts val="0"/>
              </a:spcAft>
              <a:buSzPts val="3500"/>
              <a:buNone/>
              <a:defRPr sz="6800">
                <a:solidFill>
                  <a:srgbClr val="EBEBEB"/>
                </a:solidFill>
              </a:defRPr>
            </a:lvl2pPr>
            <a:lvl3pPr lvl="2" rtl="0" algn="l">
              <a:lnSpc>
                <a:spcPct val="105000"/>
              </a:lnSpc>
              <a:spcBef>
                <a:spcPts val="0"/>
              </a:spcBef>
              <a:spcAft>
                <a:spcPts val="0"/>
              </a:spcAft>
              <a:buSzPts val="3500"/>
              <a:buNone/>
              <a:defRPr sz="6800">
                <a:solidFill>
                  <a:srgbClr val="EBEBEB"/>
                </a:solidFill>
              </a:defRPr>
            </a:lvl3pPr>
            <a:lvl4pPr lvl="3" rtl="0" algn="l">
              <a:lnSpc>
                <a:spcPct val="105000"/>
              </a:lnSpc>
              <a:spcBef>
                <a:spcPts val="0"/>
              </a:spcBef>
              <a:spcAft>
                <a:spcPts val="0"/>
              </a:spcAft>
              <a:buSzPts val="3500"/>
              <a:buNone/>
              <a:defRPr sz="6800">
                <a:solidFill>
                  <a:srgbClr val="EBEBEB"/>
                </a:solidFill>
              </a:defRPr>
            </a:lvl4pPr>
            <a:lvl5pPr lvl="4" rtl="0" algn="l">
              <a:lnSpc>
                <a:spcPct val="105000"/>
              </a:lnSpc>
              <a:spcBef>
                <a:spcPts val="0"/>
              </a:spcBef>
              <a:spcAft>
                <a:spcPts val="0"/>
              </a:spcAft>
              <a:buSzPts val="3500"/>
              <a:buNone/>
              <a:defRPr sz="6800">
                <a:solidFill>
                  <a:srgbClr val="EBEBEB"/>
                </a:solidFill>
              </a:defRPr>
            </a:lvl5pPr>
            <a:lvl6pPr lvl="5" rtl="0" algn="l">
              <a:lnSpc>
                <a:spcPct val="105000"/>
              </a:lnSpc>
              <a:spcBef>
                <a:spcPts val="0"/>
              </a:spcBef>
              <a:spcAft>
                <a:spcPts val="0"/>
              </a:spcAft>
              <a:buSzPts val="3500"/>
              <a:buNone/>
              <a:defRPr sz="6800">
                <a:solidFill>
                  <a:srgbClr val="EBEBEB"/>
                </a:solidFill>
              </a:defRPr>
            </a:lvl6pPr>
            <a:lvl7pPr lvl="6" rtl="0" algn="l">
              <a:lnSpc>
                <a:spcPct val="105000"/>
              </a:lnSpc>
              <a:spcBef>
                <a:spcPts val="0"/>
              </a:spcBef>
              <a:spcAft>
                <a:spcPts val="0"/>
              </a:spcAft>
              <a:buSzPts val="3500"/>
              <a:buNone/>
              <a:defRPr sz="6800">
                <a:solidFill>
                  <a:srgbClr val="EBEBEB"/>
                </a:solidFill>
              </a:defRPr>
            </a:lvl7pPr>
            <a:lvl8pPr lvl="7" rtl="0" algn="l">
              <a:lnSpc>
                <a:spcPct val="105000"/>
              </a:lnSpc>
              <a:spcBef>
                <a:spcPts val="0"/>
              </a:spcBef>
              <a:spcAft>
                <a:spcPts val="0"/>
              </a:spcAft>
              <a:buSzPts val="3500"/>
              <a:buNone/>
              <a:defRPr sz="6800">
                <a:solidFill>
                  <a:srgbClr val="EBEBEB"/>
                </a:solidFill>
              </a:defRPr>
            </a:lvl8pPr>
            <a:lvl9pPr lvl="8" rtl="0" algn="l">
              <a:lnSpc>
                <a:spcPct val="105000"/>
              </a:lnSpc>
              <a:spcBef>
                <a:spcPts val="0"/>
              </a:spcBef>
              <a:spcAft>
                <a:spcPts val="0"/>
              </a:spcAft>
              <a:buSzPts val="3500"/>
              <a:buNone/>
              <a:defRPr sz="6800">
                <a:solidFill>
                  <a:srgbClr val="EBEBEB"/>
                </a:solidFill>
              </a:defRPr>
            </a:lvl9pPr>
          </a:lstStyle>
          <a:p/>
        </p:txBody>
      </p:sp>
      <p:pic>
        <p:nvPicPr>
          <p:cNvPr id="588" name="Google Shape;588;p104"/>
          <p:cNvPicPr preferRelativeResize="0"/>
          <p:nvPr/>
        </p:nvPicPr>
        <p:blipFill rotWithShape="1">
          <a:blip r:embed="rId3">
            <a:alphaModFix/>
          </a:blip>
          <a:srcRect b="0" l="0" r="0" t="0"/>
          <a:stretch/>
        </p:blipFill>
        <p:spPr>
          <a:xfrm>
            <a:off x="10104322" y="6203986"/>
            <a:ext cx="1421891" cy="335405"/>
          </a:xfrm>
          <a:prstGeom prst="rect">
            <a:avLst/>
          </a:prstGeom>
          <a:noFill/>
          <a:ln>
            <a:noFill/>
          </a:ln>
        </p:spPr>
      </p:pic>
      <p:sp>
        <p:nvSpPr>
          <p:cNvPr id="589" name="Google Shape;589;p104"/>
          <p:cNvSpPr txBox="1"/>
          <p:nvPr/>
        </p:nvSpPr>
        <p:spPr>
          <a:xfrm>
            <a:off x="7958480" y="135572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linkedin.com/company/red-hat</a:t>
            </a:r>
            <a:endParaRPr b="0" i="0" sz="1500" u="none" cap="none" strike="noStrike">
              <a:solidFill>
                <a:srgbClr val="EBEBEB"/>
              </a:solidFill>
              <a:latin typeface="Overpass Light"/>
              <a:ea typeface="Overpass Light"/>
              <a:cs typeface="Overpass Light"/>
              <a:sym typeface="Overpass Light"/>
            </a:endParaRPr>
          </a:p>
        </p:txBody>
      </p:sp>
      <p:sp>
        <p:nvSpPr>
          <p:cNvPr id="590" name="Google Shape;590;p104"/>
          <p:cNvSpPr txBox="1"/>
          <p:nvPr/>
        </p:nvSpPr>
        <p:spPr>
          <a:xfrm>
            <a:off x="7958479" y="2123775"/>
            <a:ext cx="34230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youtube.com/</a:t>
            </a:r>
            <a:r>
              <a:rPr lang="en" sz="1500">
                <a:solidFill>
                  <a:srgbClr val="EBEBEB"/>
                </a:solidFill>
                <a:latin typeface="Overpass Light"/>
                <a:ea typeface="Overpass Light"/>
                <a:cs typeface="Overpass Light"/>
                <a:sym typeface="Overpass Light"/>
              </a:rPr>
              <a:t>AnsibleAutomation</a:t>
            </a:r>
            <a:endParaRPr b="0" i="0" sz="1500" u="none" cap="none" strike="noStrike">
              <a:solidFill>
                <a:srgbClr val="EBEBEB"/>
              </a:solidFill>
              <a:latin typeface="Overpass Light"/>
              <a:ea typeface="Overpass Light"/>
              <a:cs typeface="Overpass Light"/>
              <a:sym typeface="Overpass Light"/>
            </a:endParaRPr>
          </a:p>
        </p:txBody>
      </p:sp>
      <p:sp>
        <p:nvSpPr>
          <p:cNvPr id="591" name="Google Shape;591;p104"/>
          <p:cNvSpPr txBox="1"/>
          <p:nvPr/>
        </p:nvSpPr>
        <p:spPr>
          <a:xfrm>
            <a:off x="7958480" y="289182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facebook.com/</a:t>
            </a:r>
            <a:r>
              <a:rPr lang="en" sz="1500">
                <a:solidFill>
                  <a:srgbClr val="EBEBEB"/>
                </a:solidFill>
                <a:latin typeface="Overpass Light"/>
                <a:ea typeface="Overpass Light"/>
                <a:cs typeface="Overpass Light"/>
                <a:sym typeface="Overpass Light"/>
              </a:rPr>
              <a:t>ansibleautomation</a:t>
            </a:r>
            <a:endParaRPr b="0" i="0" sz="1500" u="none" cap="none" strike="noStrike">
              <a:solidFill>
                <a:srgbClr val="EBEBEB"/>
              </a:solidFill>
              <a:latin typeface="Overpass Light"/>
              <a:ea typeface="Overpass Light"/>
              <a:cs typeface="Overpass Light"/>
              <a:sym typeface="Overpass Light"/>
            </a:endParaRPr>
          </a:p>
        </p:txBody>
      </p:sp>
      <p:sp>
        <p:nvSpPr>
          <p:cNvPr id="592" name="Google Shape;592;p104"/>
          <p:cNvSpPr txBox="1"/>
          <p:nvPr/>
        </p:nvSpPr>
        <p:spPr>
          <a:xfrm>
            <a:off x="7958480" y="3659875"/>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twitter.com/</a:t>
            </a:r>
            <a:r>
              <a:rPr lang="en" sz="1500">
                <a:solidFill>
                  <a:srgbClr val="EBEBEB"/>
                </a:solidFill>
                <a:latin typeface="Overpass Light"/>
                <a:ea typeface="Overpass Light"/>
                <a:cs typeface="Overpass Light"/>
                <a:sym typeface="Overpass Light"/>
              </a:rPr>
              <a:t>ansible</a:t>
            </a:r>
            <a:endParaRPr b="0" i="0" sz="1500" u="none" cap="none" strike="noStrike">
              <a:solidFill>
                <a:srgbClr val="EBEBEB"/>
              </a:solidFill>
              <a:latin typeface="Overpass Light"/>
              <a:ea typeface="Overpass Light"/>
              <a:cs typeface="Overpass Light"/>
              <a:sym typeface="Overpass Light"/>
            </a:endParaRPr>
          </a:p>
        </p:txBody>
      </p:sp>
      <p:cxnSp>
        <p:nvCxnSpPr>
          <p:cNvPr id="593" name="Google Shape;593;p104"/>
          <p:cNvCxnSpPr/>
          <p:nvPr/>
        </p:nvCxnSpPr>
        <p:spPr>
          <a:xfrm rot="10800000">
            <a:off x="447663" y="50"/>
            <a:ext cx="0" cy="2282700"/>
          </a:xfrm>
          <a:prstGeom prst="straightConnector1">
            <a:avLst/>
          </a:prstGeom>
          <a:noFill/>
          <a:ln cap="flat" cmpd="sng" w="9525">
            <a:solidFill>
              <a:srgbClr val="EE0000"/>
            </a:solidFill>
            <a:prstDash val="solid"/>
            <a:round/>
            <a:headEnd len="sm" w="sm" type="none"/>
            <a:tailEnd len="sm" w="sm" type="none"/>
          </a:ln>
        </p:spPr>
      </p:cxnSp>
      <p:pic>
        <p:nvPicPr>
          <p:cNvPr id="594" name="Google Shape;594;p104"/>
          <p:cNvPicPr preferRelativeResize="0"/>
          <p:nvPr/>
        </p:nvPicPr>
        <p:blipFill rotWithShape="1">
          <a:blip r:embed="rId4">
            <a:alphaModFix/>
          </a:blip>
          <a:srcRect b="0" l="0" r="0" t="0"/>
          <a:stretch/>
        </p:blipFill>
        <p:spPr>
          <a:xfrm>
            <a:off x="7319443" y="1238517"/>
            <a:ext cx="522335" cy="522335"/>
          </a:xfrm>
          <a:prstGeom prst="rect">
            <a:avLst/>
          </a:prstGeom>
          <a:noFill/>
          <a:ln>
            <a:noFill/>
          </a:ln>
        </p:spPr>
      </p:pic>
      <p:pic>
        <p:nvPicPr>
          <p:cNvPr id="595" name="Google Shape;595;p104"/>
          <p:cNvPicPr preferRelativeResize="0"/>
          <p:nvPr/>
        </p:nvPicPr>
        <p:blipFill rotWithShape="1">
          <a:blip r:embed="rId5">
            <a:alphaModFix/>
          </a:blip>
          <a:srcRect b="0" l="0" r="0" t="0"/>
          <a:stretch/>
        </p:blipFill>
        <p:spPr>
          <a:xfrm>
            <a:off x="7319443" y="2760373"/>
            <a:ext cx="522335" cy="522335"/>
          </a:xfrm>
          <a:prstGeom prst="rect">
            <a:avLst/>
          </a:prstGeom>
          <a:noFill/>
          <a:ln>
            <a:noFill/>
          </a:ln>
        </p:spPr>
      </p:pic>
      <p:pic>
        <p:nvPicPr>
          <p:cNvPr id="596" name="Google Shape;596;p104"/>
          <p:cNvPicPr preferRelativeResize="0"/>
          <p:nvPr/>
        </p:nvPicPr>
        <p:blipFill rotWithShape="1">
          <a:blip r:embed="rId6">
            <a:alphaModFix/>
          </a:blip>
          <a:srcRect b="0" l="0" r="0" t="0"/>
          <a:stretch/>
        </p:blipFill>
        <p:spPr>
          <a:xfrm>
            <a:off x="7319443" y="2061517"/>
            <a:ext cx="522335" cy="522335"/>
          </a:xfrm>
          <a:prstGeom prst="rect">
            <a:avLst/>
          </a:prstGeom>
          <a:noFill/>
          <a:ln>
            <a:noFill/>
          </a:ln>
        </p:spPr>
      </p:pic>
      <p:pic>
        <p:nvPicPr>
          <p:cNvPr id="597" name="Google Shape;597;p104"/>
          <p:cNvPicPr preferRelativeResize="0"/>
          <p:nvPr/>
        </p:nvPicPr>
        <p:blipFill rotWithShape="1">
          <a:blip r:embed="rId7">
            <a:alphaModFix/>
          </a:blip>
          <a:srcRect b="0" l="0" r="0" t="0"/>
          <a:stretch/>
        </p:blipFill>
        <p:spPr>
          <a:xfrm>
            <a:off x="7319443" y="3569933"/>
            <a:ext cx="522335" cy="522335"/>
          </a:xfrm>
          <a:prstGeom prst="rect">
            <a:avLst/>
          </a:prstGeom>
          <a:noFill/>
          <a:ln>
            <a:noFill/>
          </a:ln>
        </p:spPr>
      </p:pic>
      <p:cxnSp>
        <p:nvCxnSpPr>
          <p:cNvPr id="598" name="Google Shape;598;p104"/>
          <p:cNvCxnSpPr/>
          <p:nvPr/>
        </p:nvCxnSpPr>
        <p:spPr>
          <a:xfrm rot="10800000">
            <a:off x="447655"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99" name="Google Shape;599;p104"/>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00" name="Google Shape;600;p104"/>
          <p:cNvPicPr preferRelativeResize="0"/>
          <p:nvPr/>
        </p:nvPicPr>
        <p:blipFill>
          <a:blip r:embed="rId8">
            <a:alphaModFix/>
          </a:blip>
          <a:stretch>
            <a:fillRect/>
          </a:stretch>
        </p:blipFill>
        <p:spPr>
          <a:xfrm>
            <a:off x="7412902" y="4282250"/>
            <a:ext cx="335416" cy="335416"/>
          </a:xfrm>
          <a:prstGeom prst="rect">
            <a:avLst/>
          </a:prstGeom>
          <a:noFill/>
          <a:ln>
            <a:noFill/>
          </a:ln>
        </p:spPr>
      </p:pic>
      <p:sp>
        <p:nvSpPr>
          <p:cNvPr id="601" name="Google Shape;601;p104"/>
          <p:cNvSpPr txBox="1"/>
          <p:nvPr/>
        </p:nvSpPr>
        <p:spPr>
          <a:xfrm>
            <a:off x="7958480" y="4222000"/>
            <a:ext cx="2992500" cy="456000"/>
          </a:xfrm>
          <a:prstGeom prst="rect">
            <a:avLst/>
          </a:prstGeom>
          <a:noFill/>
          <a:ln>
            <a:noFill/>
          </a:ln>
        </p:spPr>
        <p:txBody>
          <a:bodyPr anchorCtr="0" anchor="ctr" bIns="88350" lIns="88350" spcFirstLastPara="1" rIns="88350" wrap="square" tIns="88350">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EBEBEB"/>
                </a:solidFill>
                <a:latin typeface="Overpass Light"/>
                <a:ea typeface="Overpass Light"/>
                <a:cs typeface="Overpass Light"/>
                <a:sym typeface="Overpass Light"/>
              </a:rPr>
              <a:t>github.com</a:t>
            </a:r>
            <a:r>
              <a:rPr b="0" i="0" lang="en" sz="1500" u="none" cap="none" strike="noStrike">
                <a:solidFill>
                  <a:srgbClr val="EBEBEB"/>
                </a:solidFill>
                <a:latin typeface="Overpass Light"/>
                <a:ea typeface="Overpass Light"/>
                <a:cs typeface="Overpass Light"/>
                <a:sym typeface="Overpass Light"/>
              </a:rPr>
              <a:t>/</a:t>
            </a:r>
            <a:r>
              <a:rPr lang="en" sz="1500">
                <a:solidFill>
                  <a:srgbClr val="EBEBEB"/>
                </a:solidFill>
                <a:latin typeface="Overpass Light"/>
                <a:ea typeface="Overpass Light"/>
                <a:cs typeface="Overpass Light"/>
                <a:sym typeface="Overpass Light"/>
              </a:rPr>
              <a:t>ansible</a:t>
            </a:r>
            <a:endParaRPr b="0" i="0" sz="1500" u="none" cap="none" strike="noStrike">
              <a:solidFill>
                <a:srgbClr val="EBEBEB"/>
              </a:solidFill>
              <a:latin typeface="Overpass Light"/>
              <a:ea typeface="Overpass Light"/>
              <a:cs typeface="Overpass Light"/>
              <a:sym typeface="Overpass Ligh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02" name="Shape 602"/>
        <p:cNvGrpSpPr/>
        <p:nvPr/>
      </p:nvGrpSpPr>
      <p:grpSpPr>
        <a:xfrm>
          <a:off x="0" y="0"/>
          <a:ext cx="0" cy="0"/>
          <a:chOff x="0" y="0"/>
          <a:chExt cx="0" cy="0"/>
        </a:xfrm>
      </p:grpSpPr>
      <p:sp>
        <p:nvSpPr>
          <p:cNvPr id="603" name="Google Shape;603;p105"/>
          <p:cNvSpPr txBox="1"/>
          <p:nvPr>
            <p:ph type="title"/>
          </p:nvPr>
        </p:nvSpPr>
        <p:spPr>
          <a:xfrm>
            <a:off x="447663" y="1084561"/>
            <a:ext cx="6823500" cy="2105100"/>
          </a:xfrm>
          <a:prstGeom prst="rect">
            <a:avLst/>
          </a:prstGeom>
          <a:noFill/>
          <a:ln>
            <a:noFill/>
          </a:ln>
        </p:spPr>
        <p:txBody>
          <a:bodyPr anchorCtr="0" anchor="t" bIns="88350" lIns="424200" spcFirstLastPara="1" rIns="88350" wrap="square" tIns="88350">
            <a:noAutofit/>
          </a:bodyPr>
          <a:lstStyle>
            <a:lvl1pPr lvl="0"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1pPr>
            <a:lvl2pPr lvl="1"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2pPr>
            <a:lvl3pPr lvl="2"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3pPr>
            <a:lvl4pPr lvl="3"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4pPr>
            <a:lvl5pPr lvl="4"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5pPr>
            <a:lvl6pPr lvl="5"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6pPr>
            <a:lvl7pPr lvl="6"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7pPr>
            <a:lvl8pPr lvl="7"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8pPr>
            <a:lvl9pPr lvl="8" rtl="0" algn="l">
              <a:lnSpc>
                <a:spcPct val="100000"/>
              </a:lnSpc>
              <a:spcBef>
                <a:spcPts val="0"/>
              </a:spcBef>
              <a:spcAft>
                <a:spcPts val="0"/>
              </a:spcAft>
              <a:buSzPts val="3500"/>
              <a:buNone/>
              <a:defRPr b="1" sz="5900">
                <a:solidFill>
                  <a:srgbClr val="EE0000"/>
                </a:solidFill>
                <a:latin typeface="Overpass"/>
                <a:ea typeface="Overpass"/>
                <a:cs typeface="Overpass"/>
                <a:sym typeface="Overpass"/>
              </a:defRPr>
            </a:lvl9pPr>
          </a:lstStyle>
          <a:p/>
        </p:txBody>
      </p:sp>
      <p:cxnSp>
        <p:nvCxnSpPr>
          <p:cNvPr id="604" name="Google Shape;604;p105"/>
          <p:cNvCxnSpPr/>
          <p:nvPr/>
        </p:nvCxnSpPr>
        <p:spPr>
          <a:xfrm rot="10800000">
            <a:off x="447655"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05" name="Google Shape;605;p105"/>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06" name="Google Shape;606;p105"/>
          <p:cNvCxnSpPr/>
          <p:nvPr/>
        </p:nvCxnSpPr>
        <p:spPr>
          <a:xfrm rot="10800000">
            <a:off x="447663" y="700"/>
            <a:ext cx="0" cy="885900"/>
          </a:xfrm>
          <a:prstGeom prst="straightConnector1">
            <a:avLst/>
          </a:prstGeom>
          <a:noFill/>
          <a:ln cap="flat" cmpd="sng" w="9525">
            <a:solidFill>
              <a:srgbClr val="EE0000"/>
            </a:solidFill>
            <a:prstDash val="solid"/>
            <a:round/>
            <a:headEnd len="sm" w="sm" type="none"/>
            <a:tailEnd len="sm" w="sm" type="none"/>
          </a:ln>
        </p:spPr>
      </p:cxnSp>
      <p:sp>
        <p:nvSpPr>
          <p:cNvPr id="607" name="Google Shape;607;p105"/>
          <p:cNvSpPr txBox="1"/>
          <p:nvPr>
            <p:ph idx="1" type="subTitle"/>
          </p:nvPr>
        </p:nvSpPr>
        <p:spPr>
          <a:xfrm>
            <a:off x="447663" y="55441"/>
            <a:ext cx="5147400" cy="816300"/>
          </a:xfrm>
          <a:prstGeom prst="rect">
            <a:avLst/>
          </a:prstGeom>
          <a:noFill/>
          <a:ln>
            <a:noFill/>
          </a:ln>
        </p:spPr>
        <p:txBody>
          <a:bodyPr anchorCtr="0" anchor="ctr" bIns="88350" lIns="424200" spcFirstLastPara="1" rIns="88350" wrap="square" tIns="88350">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608" name="Google Shape;608;p105"/>
          <p:cNvSpPr txBox="1"/>
          <p:nvPr>
            <p:ph idx="2" type="subTitle"/>
          </p:nvPr>
        </p:nvSpPr>
        <p:spPr>
          <a:xfrm>
            <a:off x="9249136" y="1743719"/>
            <a:ext cx="21240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solidFill>
                  <a:srgbClr val="EBEBEB"/>
                </a:solidFill>
              </a:defRPr>
            </a:lvl1pPr>
            <a:lvl2pPr lvl="1" rtl="0" algn="l">
              <a:lnSpc>
                <a:spcPct val="174000"/>
              </a:lnSpc>
              <a:spcBef>
                <a:spcPts val="0"/>
              </a:spcBef>
              <a:spcAft>
                <a:spcPts val="0"/>
              </a:spcAft>
              <a:buSzPts val="1500"/>
              <a:buNone/>
              <a:defRPr sz="1500">
                <a:solidFill>
                  <a:srgbClr val="EBEBEB"/>
                </a:solidFill>
              </a:defRPr>
            </a:lvl2pPr>
            <a:lvl3pPr lvl="2" rtl="0" algn="l">
              <a:lnSpc>
                <a:spcPct val="174000"/>
              </a:lnSpc>
              <a:spcBef>
                <a:spcPts val="0"/>
              </a:spcBef>
              <a:spcAft>
                <a:spcPts val="0"/>
              </a:spcAft>
              <a:buSzPts val="1500"/>
              <a:buNone/>
              <a:defRPr sz="1500">
                <a:solidFill>
                  <a:srgbClr val="EBEBEB"/>
                </a:solidFill>
              </a:defRPr>
            </a:lvl3pPr>
            <a:lvl4pPr lvl="3" rtl="0" algn="l">
              <a:lnSpc>
                <a:spcPct val="174000"/>
              </a:lnSpc>
              <a:spcBef>
                <a:spcPts val="0"/>
              </a:spcBef>
              <a:spcAft>
                <a:spcPts val="0"/>
              </a:spcAft>
              <a:buSzPts val="1500"/>
              <a:buNone/>
              <a:defRPr sz="1500">
                <a:solidFill>
                  <a:srgbClr val="EBEBEB"/>
                </a:solidFill>
              </a:defRPr>
            </a:lvl4pPr>
            <a:lvl5pPr lvl="4" rtl="0" algn="l">
              <a:lnSpc>
                <a:spcPct val="174000"/>
              </a:lnSpc>
              <a:spcBef>
                <a:spcPts val="0"/>
              </a:spcBef>
              <a:spcAft>
                <a:spcPts val="0"/>
              </a:spcAft>
              <a:buSzPts val="1500"/>
              <a:buNone/>
              <a:defRPr sz="1500">
                <a:solidFill>
                  <a:srgbClr val="EBEBEB"/>
                </a:solidFill>
              </a:defRPr>
            </a:lvl5pPr>
            <a:lvl6pPr lvl="5" rtl="0" algn="l">
              <a:lnSpc>
                <a:spcPct val="174000"/>
              </a:lnSpc>
              <a:spcBef>
                <a:spcPts val="0"/>
              </a:spcBef>
              <a:spcAft>
                <a:spcPts val="0"/>
              </a:spcAft>
              <a:buSzPts val="1500"/>
              <a:buNone/>
              <a:defRPr sz="1500">
                <a:solidFill>
                  <a:srgbClr val="EBEBEB"/>
                </a:solidFill>
              </a:defRPr>
            </a:lvl6pPr>
            <a:lvl7pPr lvl="6" rtl="0" algn="l">
              <a:lnSpc>
                <a:spcPct val="174000"/>
              </a:lnSpc>
              <a:spcBef>
                <a:spcPts val="0"/>
              </a:spcBef>
              <a:spcAft>
                <a:spcPts val="0"/>
              </a:spcAft>
              <a:buSzPts val="1500"/>
              <a:buNone/>
              <a:defRPr sz="1500">
                <a:solidFill>
                  <a:srgbClr val="EBEBEB"/>
                </a:solidFill>
              </a:defRPr>
            </a:lvl7pPr>
            <a:lvl8pPr lvl="7" rtl="0" algn="l">
              <a:lnSpc>
                <a:spcPct val="174000"/>
              </a:lnSpc>
              <a:spcBef>
                <a:spcPts val="0"/>
              </a:spcBef>
              <a:spcAft>
                <a:spcPts val="0"/>
              </a:spcAft>
              <a:buSzPts val="1500"/>
              <a:buNone/>
              <a:defRPr sz="1500">
                <a:solidFill>
                  <a:srgbClr val="EBEBEB"/>
                </a:solidFill>
              </a:defRPr>
            </a:lvl8pPr>
            <a:lvl9pPr lvl="8" rtl="0" algn="l">
              <a:lnSpc>
                <a:spcPct val="174000"/>
              </a:lnSpc>
              <a:spcBef>
                <a:spcPts val="0"/>
              </a:spcBef>
              <a:spcAft>
                <a:spcPts val="0"/>
              </a:spcAft>
              <a:buSzPts val="1500"/>
              <a:buNone/>
              <a:defRPr sz="1500">
                <a:solidFill>
                  <a:srgbClr val="EBEBEB"/>
                </a:solidFill>
              </a:defRPr>
            </a:lvl9pPr>
          </a:lstStyle>
          <a:p/>
        </p:txBody>
      </p:sp>
      <p:pic>
        <p:nvPicPr>
          <p:cNvPr id="609" name="Google Shape;609;p105"/>
          <p:cNvPicPr preferRelativeResize="0"/>
          <p:nvPr/>
        </p:nvPicPr>
        <p:blipFill rotWithShape="1">
          <a:blip r:embed="rId3">
            <a:alphaModFix/>
          </a:blip>
          <a:srcRect b="317" l="0" r="0" t="327"/>
          <a:stretch/>
        </p:blipFill>
        <p:spPr>
          <a:xfrm>
            <a:off x="10708599" y="6313250"/>
            <a:ext cx="878045" cy="205258"/>
          </a:xfrm>
          <a:prstGeom prst="rect">
            <a:avLst/>
          </a:prstGeom>
          <a:noFill/>
          <a:ln>
            <a:noFill/>
          </a:ln>
        </p:spPr>
      </p:pic>
      <p:sp>
        <p:nvSpPr>
          <p:cNvPr id="610" name="Google Shape;610;p105"/>
          <p:cNvSpPr txBox="1"/>
          <p:nvPr/>
        </p:nvSpPr>
        <p:spPr>
          <a:xfrm>
            <a:off x="10065511" y="269836"/>
            <a:ext cx="16188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rgbClr val="666666"/>
                </a:solidFill>
                <a:latin typeface="Overpass"/>
                <a:ea typeface="Overpass"/>
                <a:cs typeface="Overpass"/>
                <a:sym typeface="Overpass"/>
              </a:rPr>
              <a:t>CONFIDENTIAL </a:t>
            </a:r>
            <a:r>
              <a:rPr b="0" i="0" lang="en" sz="700" u="none" cap="none" strike="noStrike">
                <a:solidFill>
                  <a:srgbClr val="666666"/>
                </a:solidFill>
                <a:latin typeface="Overpass Light"/>
                <a:ea typeface="Overpass Light"/>
                <a:cs typeface="Overpass Light"/>
                <a:sym typeface="Overpass Light"/>
              </a:rPr>
              <a:t>Designator</a:t>
            </a:r>
            <a:endParaRPr b="0" i="0" sz="700" u="none" cap="none" strike="noStrike">
              <a:solidFill>
                <a:srgbClr val="666666"/>
              </a:solidFill>
              <a:latin typeface="Overpass Light"/>
              <a:ea typeface="Overpass Light"/>
              <a:cs typeface="Overpass Light"/>
              <a:sym typeface="Overpass Light"/>
            </a:endParaRPr>
          </a:p>
        </p:txBody>
      </p:sp>
      <p:sp>
        <p:nvSpPr>
          <p:cNvPr id="611" name="Google Shape;611;p105"/>
          <p:cNvSpPr txBox="1"/>
          <p:nvPr>
            <p:ph idx="3" type="subTitle"/>
          </p:nvPr>
        </p:nvSpPr>
        <p:spPr>
          <a:xfrm>
            <a:off x="9249136" y="1743719"/>
            <a:ext cx="21240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lvl1pPr>
            <a:lvl2pPr lvl="1" rtl="0" algn="l">
              <a:lnSpc>
                <a:spcPct val="174000"/>
              </a:lnSpc>
              <a:spcBef>
                <a:spcPts val="0"/>
              </a:spcBef>
              <a:spcAft>
                <a:spcPts val="0"/>
              </a:spcAft>
              <a:buSzPts val="1500"/>
              <a:buNone/>
              <a:defRPr sz="1500"/>
            </a:lvl2pPr>
            <a:lvl3pPr lvl="2" rtl="0" algn="l">
              <a:lnSpc>
                <a:spcPct val="174000"/>
              </a:lnSpc>
              <a:spcBef>
                <a:spcPts val="0"/>
              </a:spcBef>
              <a:spcAft>
                <a:spcPts val="0"/>
              </a:spcAft>
              <a:buSzPts val="1500"/>
              <a:buNone/>
              <a:defRPr sz="1500"/>
            </a:lvl3pPr>
            <a:lvl4pPr lvl="3" rtl="0" algn="l">
              <a:lnSpc>
                <a:spcPct val="174000"/>
              </a:lnSpc>
              <a:spcBef>
                <a:spcPts val="0"/>
              </a:spcBef>
              <a:spcAft>
                <a:spcPts val="0"/>
              </a:spcAft>
              <a:buSzPts val="1500"/>
              <a:buNone/>
              <a:defRPr sz="1500"/>
            </a:lvl4pPr>
            <a:lvl5pPr lvl="4" rtl="0" algn="l">
              <a:lnSpc>
                <a:spcPct val="174000"/>
              </a:lnSpc>
              <a:spcBef>
                <a:spcPts val="0"/>
              </a:spcBef>
              <a:spcAft>
                <a:spcPts val="0"/>
              </a:spcAft>
              <a:buSzPts val="1500"/>
              <a:buNone/>
              <a:defRPr sz="1500"/>
            </a:lvl5pPr>
            <a:lvl6pPr lvl="5" rtl="0" algn="l">
              <a:lnSpc>
                <a:spcPct val="174000"/>
              </a:lnSpc>
              <a:spcBef>
                <a:spcPts val="0"/>
              </a:spcBef>
              <a:spcAft>
                <a:spcPts val="0"/>
              </a:spcAft>
              <a:buSzPts val="1500"/>
              <a:buNone/>
              <a:defRPr sz="1500"/>
            </a:lvl6pPr>
            <a:lvl7pPr lvl="6" rtl="0" algn="l">
              <a:lnSpc>
                <a:spcPct val="174000"/>
              </a:lnSpc>
              <a:spcBef>
                <a:spcPts val="0"/>
              </a:spcBef>
              <a:spcAft>
                <a:spcPts val="0"/>
              </a:spcAft>
              <a:buSzPts val="1500"/>
              <a:buNone/>
              <a:defRPr sz="1500"/>
            </a:lvl7pPr>
            <a:lvl8pPr lvl="7" rtl="0" algn="l">
              <a:lnSpc>
                <a:spcPct val="174000"/>
              </a:lnSpc>
              <a:spcBef>
                <a:spcPts val="0"/>
              </a:spcBef>
              <a:spcAft>
                <a:spcPts val="0"/>
              </a:spcAft>
              <a:buSzPts val="1500"/>
              <a:buNone/>
              <a:defRPr sz="1500"/>
            </a:lvl8pPr>
            <a:lvl9pPr lvl="8" rtl="0" algn="l">
              <a:lnSpc>
                <a:spcPct val="174000"/>
              </a:lnSpc>
              <a:spcBef>
                <a:spcPts val="0"/>
              </a:spcBef>
              <a:spcAft>
                <a:spcPts val="0"/>
              </a:spcAft>
              <a:buSzPts val="1500"/>
              <a:buNone/>
              <a:defRPr sz="15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2">
    <p:bg>
      <p:bgPr>
        <a:blipFill>
          <a:blip r:embed="rId2">
            <a:alphaModFix/>
          </a:blip>
          <a:stretch>
            <a:fillRect/>
          </a:stretch>
        </a:blipFill>
      </p:bgPr>
    </p:bg>
    <p:spTree>
      <p:nvGrpSpPr>
        <p:cNvPr id="612" name="Shape 612"/>
        <p:cNvGrpSpPr/>
        <p:nvPr/>
      </p:nvGrpSpPr>
      <p:grpSpPr>
        <a:xfrm>
          <a:off x="0" y="0"/>
          <a:ext cx="0" cy="0"/>
          <a:chOff x="0" y="0"/>
          <a:chExt cx="0" cy="0"/>
        </a:xfrm>
      </p:grpSpPr>
      <p:sp>
        <p:nvSpPr>
          <p:cNvPr id="613" name="Google Shape;613;p106"/>
          <p:cNvSpPr txBox="1"/>
          <p:nvPr>
            <p:ph type="title"/>
          </p:nvPr>
        </p:nvSpPr>
        <p:spPr>
          <a:xfrm>
            <a:off x="447663" y="1084561"/>
            <a:ext cx="6823200" cy="2105100"/>
          </a:xfrm>
          <a:prstGeom prst="rect">
            <a:avLst/>
          </a:prstGeom>
        </p:spPr>
        <p:txBody>
          <a:bodyPr anchorCtr="0" anchor="t" bIns="88350" lIns="424200" spcFirstLastPara="1" rIns="88350" wrap="square" tIns="88350">
            <a:noAutofit/>
          </a:bodyPr>
          <a:lstStyle>
            <a:lvl1pPr lvl="0" rtl="0">
              <a:spcBef>
                <a:spcPts val="0"/>
              </a:spcBef>
              <a:spcAft>
                <a:spcPts val="0"/>
              </a:spcAft>
              <a:buNone/>
              <a:defRPr b="1" sz="5900">
                <a:solidFill>
                  <a:srgbClr val="EE0000"/>
                </a:solidFill>
                <a:latin typeface="Overpass"/>
                <a:ea typeface="Overpass"/>
                <a:cs typeface="Overpass"/>
                <a:sym typeface="Overpass"/>
              </a:defRPr>
            </a:lvl1pPr>
            <a:lvl2pPr lvl="1" rtl="0">
              <a:spcBef>
                <a:spcPts val="0"/>
              </a:spcBef>
              <a:spcAft>
                <a:spcPts val="0"/>
              </a:spcAft>
              <a:buNone/>
              <a:defRPr b="1" sz="5900">
                <a:solidFill>
                  <a:srgbClr val="EE0000"/>
                </a:solidFill>
                <a:latin typeface="Overpass"/>
                <a:ea typeface="Overpass"/>
                <a:cs typeface="Overpass"/>
                <a:sym typeface="Overpass"/>
              </a:defRPr>
            </a:lvl2pPr>
            <a:lvl3pPr lvl="2" rtl="0">
              <a:spcBef>
                <a:spcPts val="0"/>
              </a:spcBef>
              <a:spcAft>
                <a:spcPts val="0"/>
              </a:spcAft>
              <a:buNone/>
              <a:defRPr b="1" sz="5900">
                <a:solidFill>
                  <a:srgbClr val="EE0000"/>
                </a:solidFill>
                <a:latin typeface="Overpass"/>
                <a:ea typeface="Overpass"/>
                <a:cs typeface="Overpass"/>
                <a:sym typeface="Overpass"/>
              </a:defRPr>
            </a:lvl3pPr>
            <a:lvl4pPr lvl="3" rtl="0">
              <a:spcBef>
                <a:spcPts val="0"/>
              </a:spcBef>
              <a:spcAft>
                <a:spcPts val="0"/>
              </a:spcAft>
              <a:buNone/>
              <a:defRPr b="1" sz="5900">
                <a:solidFill>
                  <a:srgbClr val="EE0000"/>
                </a:solidFill>
                <a:latin typeface="Overpass"/>
                <a:ea typeface="Overpass"/>
                <a:cs typeface="Overpass"/>
                <a:sym typeface="Overpass"/>
              </a:defRPr>
            </a:lvl4pPr>
            <a:lvl5pPr lvl="4" rtl="0">
              <a:spcBef>
                <a:spcPts val="0"/>
              </a:spcBef>
              <a:spcAft>
                <a:spcPts val="0"/>
              </a:spcAft>
              <a:buNone/>
              <a:defRPr b="1" sz="5900">
                <a:solidFill>
                  <a:srgbClr val="EE0000"/>
                </a:solidFill>
                <a:latin typeface="Overpass"/>
                <a:ea typeface="Overpass"/>
                <a:cs typeface="Overpass"/>
                <a:sym typeface="Overpass"/>
              </a:defRPr>
            </a:lvl5pPr>
            <a:lvl6pPr lvl="5" rtl="0">
              <a:spcBef>
                <a:spcPts val="0"/>
              </a:spcBef>
              <a:spcAft>
                <a:spcPts val="0"/>
              </a:spcAft>
              <a:buNone/>
              <a:defRPr b="1" sz="5900">
                <a:solidFill>
                  <a:srgbClr val="EE0000"/>
                </a:solidFill>
                <a:latin typeface="Overpass"/>
                <a:ea typeface="Overpass"/>
                <a:cs typeface="Overpass"/>
                <a:sym typeface="Overpass"/>
              </a:defRPr>
            </a:lvl6pPr>
            <a:lvl7pPr lvl="6" rtl="0">
              <a:spcBef>
                <a:spcPts val="0"/>
              </a:spcBef>
              <a:spcAft>
                <a:spcPts val="0"/>
              </a:spcAft>
              <a:buNone/>
              <a:defRPr b="1" sz="5900">
                <a:solidFill>
                  <a:srgbClr val="EE0000"/>
                </a:solidFill>
                <a:latin typeface="Overpass"/>
                <a:ea typeface="Overpass"/>
                <a:cs typeface="Overpass"/>
                <a:sym typeface="Overpass"/>
              </a:defRPr>
            </a:lvl7pPr>
            <a:lvl8pPr lvl="7" rtl="0">
              <a:spcBef>
                <a:spcPts val="0"/>
              </a:spcBef>
              <a:spcAft>
                <a:spcPts val="0"/>
              </a:spcAft>
              <a:buNone/>
              <a:defRPr b="1" sz="5900">
                <a:solidFill>
                  <a:srgbClr val="EE0000"/>
                </a:solidFill>
                <a:latin typeface="Overpass"/>
                <a:ea typeface="Overpass"/>
                <a:cs typeface="Overpass"/>
                <a:sym typeface="Overpass"/>
              </a:defRPr>
            </a:lvl8pPr>
            <a:lvl9pPr lvl="8" rtl="0">
              <a:spcBef>
                <a:spcPts val="0"/>
              </a:spcBef>
              <a:spcAft>
                <a:spcPts val="0"/>
              </a:spcAft>
              <a:buNone/>
              <a:defRPr b="1" sz="5900">
                <a:solidFill>
                  <a:srgbClr val="EE0000"/>
                </a:solidFill>
                <a:latin typeface="Overpass"/>
                <a:ea typeface="Overpass"/>
                <a:cs typeface="Overpass"/>
                <a:sym typeface="Overpass"/>
              </a:defRPr>
            </a:lvl9pPr>
          </a:lstStyle>
          <a:p/>
        </p:txBody>
      </p:sp>
      <p:cxnSp>
        <p:nvCxnSpPr>
          <p:cNvPr id="614" name="Google Shape;614;p106"/>
          <p:cNvCxnSpPr/>
          <p:nvPr/>
        </p:nvCxnSpPr>
        <p:spPr>
          <a:xfrm rot="10800000">
            <a:off x="447655"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15" name="Google Shape;615;p106"/>
          <p:cNvSpPr txBox="1"/>
          <p:nvPr>
            <p:ph idx="12" type="sldNum"/>
          </p:nvPr>
        </p:nvSpPr>
        <p:spPr>
          <a:xfrm>
            <a:off x="81954" y="6169556"/>
            <a:ext cx="7314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16" name="Google Shape;616;p106"/>
          <p:cNvCxnSpPr/>
          <p:nvPr/>
        </p:nvCxnSpPr>
        <p:spPr>
          <a:xfrm rot="10800000">
            <a:off x="447663" y="700"/>
            <a:ext cx="0" cy="885900"/>
          </a:xfrm>
          <a:prstGeom prst="straightConnector1">
            <a:avLst/>
          </a:prstGeom>
          <a:noFill/>
          <a:ln cap="flat" cmpd="sng" w="9525">
            <a:solidFill>
              <a:srgbClr val="EE0000"/>
            </a:solidFill>
            <a:prstDash val="solid"/>
            <a:round/>
            <a:headEnd len="med" w="med" type="none"/>
            <a:tailEnd len="med" w="med" type="none"/>
          </a:ln>
        </p:spPr>
      </p:cxnSp>
      <p:sp>
        <p:nvSpPr>
          <p:cNvPr id="617" name="Google Shape;617;p106"/>
          <p:cNvSpPr txBox="1"/>
          <p:nvPr>
            <p:ph idx="1" type="subTitle"/>
          </p:nvPr>
        </p:nvSpPr>
        <p:spPr>
          <a:xfrm>
            <a:off x="447663" y="55441"/>
            <a:ext cx="5147400" cy="816300"/>
          </a:xfrm>
          <a:prstGeom prst="rect">
            <a:avLst/>
          </a:prstGeom>
        </p:spPr>
        <p:txBody>
          <a:bodyPr anchorCtr="0" anchor="ctr" bIns="88350" lIns="424200" spcFirstLastPara="1" rIns="88350" wrap="square" tIns="88350">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210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618" name="Google Shape;618;p106"/>
          <p:cNvSpPr txBox="1"/>
          <p:nvPr/>
        </p:nvSpPr>
        <p:spPr>
          <a:xfrm>
            <a:off x="10065512"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619" name="Google Shape;619;p106"/>
          <p:cNvSpPr txBox="1"/>
          <p:nvPr>
            <p:ph idx="2" type="subTitle"/>
          </p:nvPr>
        </p:nvSpPr>
        <p:spPr>
          <a:xfrm>
            <a:off x="9249136" y="1743719"/>
            <a:ext cx="21240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620" name="Google Shape;620;p106"/>
          <p:cNvPicPr preferRelativeResize="0"/>
          <p:nvPr/>
        </p:nvPicPr>
        <p:blipFill>
          <a:blip r:embed="rId3">
            <a:alphaModFix/>
          </a:blip>
          <a:stretch>
            <a:fillRect/>
          </a:stretch>
        </p:blipFill>
        <p:spPr>
          <a:xfrm>
            <a:off x="10708600" y="6312505"/>
            <a:ext cx="878045" cy="2065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7.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theme" Target="../theme/theme4.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90.xml"/><Relationship Id="rId20" Type="http://schemas.openxmlformats.org/officeDocument/2006/relationships/slideLayout" Target="../slideLayouts/slideLayout7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22" Type="http://schemas.openxmlformats.org/officeDocument/2006/relationships/slideLayout" Target="../slideLayouts/slideLayout72.xml"/><Relationship Id="rId44" Type="http://schemas.openxmlformats.org/officeDocument/2006/relationships/theme" Target="../theme/theme8.xml"/><Relationship Id="rId21" Type="http://schemas.openxmlformats.org/officeDocument/2006/relationships/slideLayout" Target="../slideLayouts/slideLayout71.xml"/><Relationship Id="rId43" Type="http://schemas.openxmlformats.org/officeDocument/2006/relationships/slideLayout" Target="../slideLayouts/slideLayout93.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1" Type="http://schemas.openxmlformats.org/officeDocument/2006/relationships/image" Target="../media/image44.pn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5" Type="http://schemas.openxmlformats.org/officeDocument/2006/relationships/slideLayout" Target="../slideLayouts/slideLayout55.xml"/><Relationship Id="rId6" Type="http://schemas.openxmlformats.org/officeDocument/2006/relationships/slideLayout" Target="../slideLayouts/slideLayout56.xml"/><Relationship Id="rId29" Type="http://schemas.openxmlformats.org/officeDocument/2006/relationships/slideLayout" Target="../slideLayouts/slideLayout79.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11" Type="http://schemas.openxmlformats.org/officeDocument/2006/relationships/slideLayout" Target="../slideLayouts/slideLayout61.xml"/><Relationship Id="rId33" Type="http://schemas.openxmlformats.org/officeDocument/2006/relationships/slideLayout" Target="../slideLayouts/slideLayout83.xml"/><Relationship Id="rId10" Type="http://schemas.openxmlformats.org/officeDocument/2006/relationships/slideLayout" Target="../slideLayouts/slideLayout60.xml"/><Relationship Id="rId32" Type="http://schemas.openxmlformats.org/officeDocument/2006/relationships/slideLayout" Target="../slideLayouts/slideLayout82.xml"/><Relationship Id="rId13" Type="http://schemas.openxmlformats.org/officeDocument/2006/relationships/slideLayout" Target="../slideLayouts/slideLayout63.xml"/><Relationship Id="rId35" Type="http://schemas.openxmlformats.org/officeDocument/2006/relationships/slideLayout" Target="../slideLayouts/slideLayout85.xml"/><Relationship Id="rId12" Type="http://schemas.openxmlformats.org/officeDocument/2006/relationships/slideLayout" Target="../slideLayouts/slideLayout62.xml"/><Relationship Id="rId34" Type="http://schemas.openxmlformats.org/officeDocument/2006/relationships/slideLayout" Target="../slideLayouts/slideLayout84.xml"/><Relationship Id="rId15" Type="http://schemas.openxmlformats.org/officeDocument/2006/relationships/slideLayout" Target="../slideLayouts/slideLayout65.xml"/><Relationship Id="rId37" Type="http://schemas.openxmlformats.org/officeDocument/2006/relationships/slideLayout" Target="../slideLayouts/slideLayout87.xml"/><Relationship Id="rId14" Type="http://schemas.openxmlformats.org/officeDocument/2006/relationships/slideLayout" Target="../slideLayouts/slideLayout64.xml"/><Relationship Id="rId36" Type="http://schemas.openxmlformats.org/officeDocument/2006/relationships/slideLayout" Target="../slideLayouts/slideLayout86.xml"/><Relationship Id="rId17" Type="http://schemas.openxmlformats.org/officeDocument/2006/relationships/slideLayout" Target="../slideLayouts/slideLayout67.xml"/><Relationship Id="rId39" Type="http://schemas.openxmlformats.org/officeDocument/2006/relationships/slideLayout" Target="../slideLayouts/slideLayout89.xml"/><Relationship Id="rId16" Type="http://schemas.openxmlformats.org/officeDocument/2006/relationships/slideLayout" Target="../slideLayouts/slideLayout66.xml"/><Relationship Id="rId38" Type="http://schemas.openxmlformats.org/officeDocument/2006/relationships/slideLayout" Target="../slideLayouts/slideLayout88.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theme" Target="../theme/theme3.xml"/><Relationship Id="rId16"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88.png"/><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 name="Shape 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 name="Shape 1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7" name="Shape 10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0" name="Shape 2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266" name="Shape 266"/>
        <p:cNvGrpSpPr/>
        <p:nvPr/>
      </p:nvGrpSpPr>
      <p:grpSpPr>
        <a:xfrm>
          <a:off x="0" y="0"/>
          <a:ext cx="0" cy="0"/>
          <a:chOff x="0" y="0"/>
          <a:chExt cx="0" cy="0"/>
        </a:xfrm>
      </p:grpSpPr>
      <p:sp>
        <p:nvSpPr>
          <p:cNvPr id="267" name="Google Shape;267;p57"/>
          <p:cNvSpPr txBox="1"/>
          <p:nvPr>
            <p:ph idx="1" type="body"/>
          </p:nvPr>
        </p:nvSpPr>
        <p:spPr>
          <a:xfrm>
            <a:off x="1101924" y="1813625"/>
            <a:ext cx="9985200" cy="4082700"/>
          </a:xfrm>
          <a:prstGeom prst="rect">
            <a:avLst/>
          </a:prstGeom>
          <a:noFill/>
          <a:ln>
            <a:noFill/>
          </a:ln>
        </p:spPr>
        <p:txBody>
          <a:bodyPr anchorCtr="0" anchor="t" bIns="121875" lIns="121875" spcFirstLastPara="1" rIns="121875" wrap="square" tIns="121875">
            <a:noAutofit/>
          </a:bodyPr>
          <a:lstStyle>
            <a:lvl1pPr indent="-349250" lvl="0" marL="457200" rtl="0">
              <a:lnSpc>
                <a:spcPct val="115000"/>
              </a:lnSpc>
              <a:spcBef>
                <a:spcPts val="80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1pPr>
            <a:lvl2pPr indent="-349250" lvl="1" marL="9144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2pPr>
            <a:lvl3pPr indent="-349250" lvl="2" marL="13716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3pPr>
            <a:lvl4pPr indent="-349250" lvl="3" marL="18288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4pPr>
            <a:lvl5pPr indent="-349250" lvl="4" marL="22860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5pPr>
            <a:lvl6pPr indent="-349250" lvl="5" marL="27432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6pPr>
            <a:lvl7pPr indent="-349250" lvl="6" marL="32004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7pPr>
            <a:lvl8pPr indent="-349250" lvl="7" marL="36576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8pPr>
            <a:lvl9pPr indent="-349250" lvl="8" marL="4114800" rtl="0">
              <a:lnSpc>
                <a:spcPct val="115000"/>
              </a:lnSpc>
              <a:spcBef>
                <a:spcPts val="0"/>
              </a:spcBef>
              <a:spcAft>
                <a:spcPts val="0"/>
              </a:spcAft>
              <a:buClr>
                <a:schemeClr val="dk1"/>
              </a:buClr>
              <a:buSzPts val="1900"/>
              <a:buFont typeface="Overpass"/>
              <a:buChar char="■"/>
              <a:defRPr sz="1900">
                <a:solidFill>
                  <a:schemeClr val="dk1"/>
                </a:solidFill>
                <a:latin typeface="Overpass"/>
                <a:ea typeface="Overpass"/>
                <a:cs typeface="Overpass"/>
                <a:sym typeface="Overpass"/>
              </a:defRPr>
            </a:lvl9pPr>
          </a:lstStyle>
          <a:p/>
        </p:txBody>
      </p:sp>
      <p:sp>
        <p:nvSpPr>
          <p:cNvPr id="268" name="Google Shape;268;p57"/>
          <p:cNvSpPr txBox="1"/>
          <p:nvPr>
            <p:ph idx="12" type="sldNum"/>
          </p:nvPr>
        </p:nvSpPr>
        <p:spPr>
          <a:xfrm>
            <a:off x="137736" y="6311925"/>
            <a:ext cx="480600" cy="524700"/>
          </a:xfrm>
          <a:prstGeom prst="rect">
            <a:avLst/>
          </a:prstGeom>
          <a:noFill/>
          <a:ln>
            <a:noFill/>
          </a:ln>
        </p:spPr>
        <p:txBody>
          <a:bodyPr anchorCtr="0" anchor="ctr" bIns="121875" lIns="121875" spcFirstLastPara="1" rIns="121875" wrap="square" tIns="121875">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57"/>
          <p:cNvSpPr txBox="1"/>
          <p:nvPr>
            <p:ph type="title"/>
          </p:nvPr>
        </p:nvSpPr>
        <p:spPr>
          <a:xfrm>
            <a:off x="1101924" y="0"/>
            <a:ext cx="9985200" cy="1417500"/>
          </a:xfrm>
          <a:prstGeom prst="rect">
            <a:avLst/>
          </a:prstGeom>
          <a:noFill/>
          <a:ln>
            <a:noFill/>
          </a:ln>
        </p:spPr>
        <p:txBody>
          <a:bodyPr anchorCtr="0" anchor="b" bIns="121875" lIns="121875" spcFirstLastPara="1" rIns="121875" wrap="square" tIns="121875">
            <a:noAutofit/>
          </a:bodyPr>
          <a:lstStyle>
            <a:lvl1pPr lvl="0"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1pPr>
            <a:lvl2pPr lvl="1"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2pPr>
            <a:lvl3pPr lvl="2"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3pPr>
            <a:lvl4pPr lvl="3"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4pPr>
            <a:lvl5pPr lvl="4"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5pPr>
            <a:lvl6pPr lvl="5"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6pPr>
            <a:lvl7pPr lvl="6"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7pPr>
            <a:lvl8pPr lvl="7"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8pPr>
            <a:lvl9pPr lvl="8"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47" name="Shape 547"/>
        <p:cNvGrpSpPr/>
        <p:nvPr/>
      </p:nvGrpSpPr>
      <p:grpSpPr>
        <a:xfrm>
          <a:off x="0" y="0"/>
          <a:ext cx="0" cy="0"/>
          <a:chOff x="0" y="0"/>
          <a:chExt cx="0" cy="0"/>
        </a:xfrm>
      </p:grpSpPr>
      <p:sp>
        <p:nvSpPr>
          <p:cNvPr id="548" name="Google Shape;548;p100"/>
          <p:cNvSpPr txBox="1"/>
          <p:nvPr>
            <p:ph type="title"/>
          </p:nvPr>
        </p:nvSpPr>
        <p:spPr>
          <a:xfrm>
            <a:off x="415496" y="593367"/>
            <a:ext cx="11358000" cy="763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9pPr>
          </a:lstStyle>
          <a:p/>
        </p:txBody>
      </p:sp>
      <p:sp>
        <p:nvSpPr>
          <p:cNvPr id="549" name="Google Shape;549;p100"/>
          <p:cNvSpPr txBox="1"/>
          <p:nvPr>
            <p:ph idx="1" type="body"/>
          </p:nvPr>
        </p:nvSpPr>
        <p:spPr>
          <a:xfrm>
            <a:off x="415496" y="1536633"/>
            <a:ext cx="11358000" cy="4555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0"/>
              </a:spcBef>
              <a:spcAft>
                <a:spcPts val="0"/>
              </a:spcAft>
              <a:buClr>
                <a:srgbClr val="000000"/>
              </a:buClr>
              <a:buSzPts val="2100"/>
              <a:buFont typeface="Overpass Light"/>
              <a:buChar char="●"/>
              <a:defRPr b="0" i="0" sz="2100" u="none" cap="none" strike="noStrike">
                <a:solidFill>
                  <a:srgbClr val="000000"/>
                </a:solidFill>
                <a:latin typeface="Overpass Light"/>
                <a:ea typeface="Overpass Light"/>
                <a:cs typeface="Overpass Light"/>
                <a:sym typeface="Overpass Light"/>
              </a:defRPr>
            </a:lvl1pPr>
            <a:lvl2pPr indent="-323850" lvl="1" marL="9144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2pPr>
            <a:lvl3pPr indent="-323850" lvl="2" marL="13716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3pPr>
            <a:lvl4pPr indent="-323850" lvl="3" marL="18288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4pPr>
            <a:lvl5pPr indent="-323850" lvl="4" marL="22860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5pPr>
            <a:lvl6pPr indent="-323850" lvl="5" marL="27432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6pPr>
            <a:lvl7pPr indent="-323850" lvl="6" marL="32004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7pPr>
            <a:lvl8pPr indent="-323850" lvl="7" marL="3657600" marR="0" rtl="0" algn="l">
              <a:lnSpc>
                <a:spcPct val="115000"/>
              </a:lnSpc>
              <a:spcBef>
                <a:spcPts val="2100"/>
              </a:spcBef>
              <a:spcAft>
                <a:spcPts val="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8pPr>
            <a:lvl9pPr indent="-323850" lvl="8" marL="4114800" marR="0" rtl="0" algn="l">
              <a:lnSpc>
                <a:spcPct val="115000"/>
              </a:lnSpc>
              <a:spcBef>
                <a:spcPts val="2100"/>
              </a:spcBef>
              <a:spcAft>
                <a:spcPts val="2100"/>
              </a:spcAft>
              <a:buClr>
                <a:srgbClr val="000000"/>
              </a:buClr>
              <a:buSzPts val="1500"/>
              <a:buFont typeface="Overpass Light"/>
              <a:buChar char="■"/>
              <a:defRPr b="0" i="0" sz="15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98" name="Shape 698"/>
        <p:cNvGrpSpPr/>
        <p:nvPr/>
      </p:nvGrpSpPr>
      <p:grpSpPr>
        <a:xfrm>
          <a:off x="0" y="0"/>
          <a:ext cx="0" cy="0"/>
          <a:chOff x="0" y="0"/>
          <a:chExt cx="0" cy="0"/>
        </a:xfrm>
      </p:grpSpPr>
      <p:pic>
        <p:nvPicPr>
          <p:cNvPr descr="logo_interior_black.png" id="699" name="Google Shape;699;p117"/>
          <p:cNvPicPr preferRelativeResize="0"/>
          <p:nvPr/>
        </p:nvPicPr>
        <p:blipFill rotWithShape="1">
          <a:blip r:embed="rId2">
            <a:alphaModFix/>
          </a:blip>
          <a:srcRect b="386" l="0" r="0" t="396"/>
          <a:stretch/>
        </p:blipFill>
        <p:spPr>
          <a:xfrm>
            <a:off x="11100489" y="6426033"/>
            <a:ext cx="872680" cy="278597"/>
          </a:xfrm>
          <a:prstGeom prst="rect">
            <a:avLst/>
          </a:prstGeom>
          <a:noFill/>
          <a:ln>
            <a:noFill/>
          </a:ln>
        </p:spPr>
      </p:pic>
      <p:sp>
        <p:nvSpPr>
          <p:cNvPr id="700" name="Google Shape;700;p117"/>
          <p:cNvSpPr txBox="1"/>
          <p:nvPr>
            <p:ph type="title"/>
          </p:nvPr>
        </p:nvSpPr>
        <p:spPr>
          <a:xfrm>
            <a:off x="1101924" y="0"/>
            <a:ext cx="9985200" cy="1417500"/>
          </a:xfrm>
          <a:prstGeom prst="rect">
            <a:avLst/>
          </a:prstGeom>
          <a:noFill/>
          <a:ln>
            <a:noFill/>
          </a:ln>
        </p:spPr>
        <p:txBody>
          <a:bodyPr anchorCtr="0" anchor="b" bIns="121875" lIns="121875" spcFirstLastPara="1" rIns="121875" wrap="square" tIns="121875">
            <a:noAutofit/>
          </a:bodyPr>
          <a:lstStyle>
            <a:lvl1pPr lvl="0"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1pPr>
            <a:lvl2pPr lvl="1"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2pPr>
            <a:lvl3pPr lvl="2"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3pPr>
            <a:lvl4pPr lvl="3"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4pPr>
            <a:lvl5pPr lvl="4"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5pPr>
            <a:lvl6pPr lvl="5"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6pPr>
            <a:lvl7pPr lvl="6"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7pPr>
            <a:lvl8pPr lvl="7"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8pPr>
            <a:lvl9pPr lvl="8" rtl="0">
              <a:spcBef>
                <a:spcPts val="0"/>
              </a:spcBef>
              <a:spcAft>
                <a:spcPts val="0"/>
              </a:spcAft>
              <a:buClr>
                <a:schemeClr val="dk1"/>
              </a:buClr>
              <a:buSzPts val="3700"/>
              <a:buFont typeface="Overpass"/>
              <a:buNone/>
              <a:defRPr sz="37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hyperlink" Target="https://redhat.highspot.com/items/5966647572ad8e20778bc270?lfrm=srp.1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hyperlink" Target="https://www.redhat.com/en/engage/total-economic-impact-ansible-tower-20180710" TargetMode="Externa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115.png"/><Relationship Id="rId9"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19.png"/><Relationship Id="rId7" Type="http://schemas.openxmlformats.org/officeDocument/2006/relationships/image" Target="../media/image121.png"/><Relationship Id="rId8" Type="http://schemas.openxmlformats.org/officeDocument/2006/relationships/image" Target="../media/image114.png"/><Relationship Id="rId11" Type="http://schemas.openxmlformats.org/officeDocument/2006/relationships/image" Target="../media/image117.png"/><Relationship Id="rId10" Type="http://schemas.openxmlformats.org/officeDocument/2006/relationships/image" Target="../media/image113.png"/><Relationship Id="rId13" Type="http://schemas.openxmlformats.org/officeDocument/2006/relationships/image" Target="../media/image122.png"/><Relationship Id="rId12"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15.png"/><Relationship Id="rId9"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19.png"/><Relationship Id="rId7" Type="http://schemas.openxmlformats.org/officeDocument/2006/relationships/image" Target="../media/image121.png"/><Relationship Id="rId8" Type="http://schemas.openxmlformats.org/officeDocument/2006/relationships/image" Target="../media/image114.png"/><Relationship Id="rId11" Type="http://schemas.openxmlformats.org/officeDocument/2006/relationships/image" Target="../media/image117.png"/><Relationship Id="rId10" Type="http://schemas.openxmlformats.org/officeDocument/2006/relationships/image" Target="../media/image113.png"/><Relationship Id="rId13" Type="http://schemas.openxmlformats.org/officeDocument/2006/relationships/image" Target="../media/image122.png"/><Relationship Id="rId12"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115.png"/><Relationship Id="rId9"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19.png"/><Relationship Id="rId7" Type="http://schemas.openxmlformats.org/officeDocument/2006/relationships/image" Target="../media/image121.png"/><Relationship Id="rId8" Type="http://schemas.openxmlformats.org/officeDocument/2006/relationships/image" Target="../media/image114.png"/><Relationship Id="rId11" Type="http://schemas.openxmlformats.org/officeDocument/2006/relationships/image" Target="../media/image117.png"/><Relationship Id="rId10" Type="http://schemas.openxmlformats.org/officeDocument/2006/relationships/image" Target="../media/image113.png"/><Relationship Id="rId13" Type="http://schemas.openxmlformats.org/officeDocument/2006/relationships/image" Target="../media/image122.png"/><Relationship Id="rId12"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0.xml"/><Relationship Id="rId3"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113.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14.png"/><Relationship Id="rId8" Type="http://schemas.openxmlformats.org/officeDocument/2006/relationships/image" Target="../media/image118.png"/><Relationship Id="rId11" Type="http://schemas.openxmlformats.org/officeDocument/2006/relationships/image" Target="../media/image122.png"/><Relationship Id="rId10" Type="http://schemas.openxmlformats.org/officeDocument/2006/relationships/image" Target="../media/image120.png"/><Relationship Id="rId13" Type="http://schemas.openxmlformats.org/officeDocument/2006/relationships/image" Target="../media/image33.png"/><Relationship Id="rId12" Type="http://schemas.openxmlformats.org/officeDocument/2006/relationships/image" Target="../media/image1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1.xml"/><Relationship Id="rId3"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120.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14.png"/><Relationship Id="rId8" Type="http://schemas.openxmlformats.org/officeDocument/2006/relationships/image" Target="../media/image113.png"/><Relationship Id="rId11" Type="http://schemas.openxmlformats.org/officeDocument/2006/relationships/image" Target="../media/image117.png"/><Relationship Id="rId10" Type="http://schemas.openxmlformats.org/officeDocument/2006/relationships/image" Target="../media/image122.png"/><Relationship Id="rId13" Type="http://schemas.openxmlformats.org/officeDocument/2006/relationships/image" Target="../media/image33.png"/><Relationship Id="rId12" Type="http://schemas.openxmlformats.org/officeDocument/2006/relationships/image" Target="../media/image1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119.png"/><Relationship Id="rId9"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14.png"/><Relationship Id="rId7" Type="http://schemas.openxmlformats.org/officeDocument/2006/relationships/image" Target="../media/image113.png"/><Relationship Id="rId8" Type="http://schemas.openxmlformats.org/officeDocument/2006/relationships/image" Target="../media/image120.png"/><Relationship Id="rId11" Type="http://schemas.openxmlformats.org/officeDocument/2006/relationships/image" Target="../media/image118.png"/><Relationship Id="rId10" Type="http://schemas.openxmlformats.org/officeDocument/2006/relationships/image" Target="../media/image117.png"/><Relationship Id="rId13" Type="http://schemas.openxmlformats.org/officeDocument/2006/relationships/image" Target="../media/image116.png"/><Relationship Id="rId12"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119.png"/><Relationship Id="rId9"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14.png"/><Relationship Id="rId7" Type="http://schemas.openxmlformats.org/officeDocument/2006/relationships/image" Target="../media/image113.png"/><Relationship Id="rId8" Type="http://schemas.openxmlformats.org/officeDocument/2006/relationships/image" Target="../media/image120.png"/><Relationship Id="rId11" Type="http://schemas.openxmlformats.org/officeDocument/2006/relationships/image" Target="../media/image118.png"/><Relationship Id="rId10" Type="http://schemas.openxmlformats.org/officeDocument/2006/relationships/image" Target="../media/image117.png"/><Relationship Id="rId13" Type="http://schemas.openxmlformats.org/officeDocument/2006/relationships/image" Target="../media/image116.png"/><Relationship Id="rId12" Type="http://schemas.openxmlformats.org/officeDocument/2006/relationships/image" Target="../media/image1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19.png"/><Relationship Id="rId9" Type="http://schemas.openxmlformats.org/officeDocument/2006/relationships/image" Target="../media/image118.png"/><Relationship Id="rId5" Type="http://schemas.openxmlformats.org/officeDocument/2006/relationships/image" Target="../media/image113.png"/><Relationship Id="rId6" Type="http://schemas.openxmlformats.org/officeDocument/2006/relationships/image" Target="../media/image120.png"/><Relationship Id="rId7" Type="http://schemas.openxmlformats.org/officeDocument/2006/relationships/image" Target="../media/image122.png"/><Relationship Id="rId8" Type="http://schemas.openxmlformats.org/officeDocument/2006/relationships/image" Target="../media/image117.png"/><Relationship Id="rId11" Type="http://schemas.openxmlformats.org/officeDocument/2006/relationships/image" Target="../media/image116.png"/><Relationship Id="rId10" Type="http://schemas.openxmlformats.org/officeDocument/2006/relationships/image" Target="../media/image115.png"/><Relationship Id="rId13" Type="http://schemas.openxmlformats.org/officeDocument/2006/relationships/image" Target="../media/image114.png"/><Relationship Id="rId12"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github.com/ansible/ansible-examples" TargetMode="External"/><Relationship Id="rId4" Type="http://schemas.openxmlformats.org/officeDocument/2006/relationships/hyperlink" Target="https://github.com/ansible/workshops" TargetMode="External"/><Relationship Id="rId9" Type="http://schemas.openxmlformats.org/officeDocument/2006/relationships/image" Target="../media/image33.png"/><Relationship Id="rId5" Type="http://schemas.openxmlformats.org/officeDocument/2006/relationships/hyperlink" Target="http://bit.ly/ansible_windows" TargetMode="External"/><Relationship Id="rId6" Type="http://schemas.openxmlformats.org/officeDocument/2006/relationships/hyperlink" Target="http://bit.ly/ansible_compliance" TargetMode="External"/><Relationship Id="rId7" Type="http://schemas.openxmlformats.org/officeDocument/2006/relationships/hyperlink" Target="http://github.com/network-automation" TargetMode="External"/><Relationship Id="rId8" Type="http://schemas.openxmlformats.org/officeDocument/2006/relationships/hyperlink" Target="https://github.com/ansible-securi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4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110.png"/><Relationship Id="rId4" Type="http://schemas.openxmlformats.org/officeDocument/2006/relationships/image" Target="../media/image9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124.png"/><Relationship Id="rId9" Type="http://schemas.openxmlformats.org/officeDocument/2006/relationships/image" Target="../media/image126.png"/><Relationship Id="rId5" Type="http://schemas.openxmlformats.org/officeDocument/2006/relationships/image" Target="../media/image125.png"/><Relationship Id="rId6" Type="http://schemas.openxmlformats.org/officeDocument/2006/relationships/image" Target="../media/image128.png"/><Relationship Id="rId7" Type="http://schemas.openxmlformats.org/officeDocument/2006/relationships/image" Target="../media/image127.png"/><Relationship Id="rId8" Type="http://schemas.openxmlformats.org/officeDocument/2006/relationships/image" Target="../media/image173.png"/><Relationship Id="rId11" Type="http://schemas.openxmlformats.org/officeDocument/2006/relationships/image" Target="../media/image130.png"/><Relationship Id="rId10" Type="http://schemas.openxmlformats.org/officeDocument/2006/relationships/image" Target="../media/image129.png"/><Relationship Id="rId12"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1.xml"/><Relationship Id="rId3" Type="http://schemas.openxmlformats.org/officeDocument/2006/relationships/image" Target="../media/image137.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2.xml"/><Relationship Id="rId3" Type="http://schemas.openxmlformats.org/officeDocument/2006/relationships/image" Target="../media/image137.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3.xml"/><Relationship Id="rId3" Type="http://schemas.openxmlformats.org/officeDocument/2006/relationships/image" Target="../media/image137.png"/><Relationship Id="rId4" Type="http://schemas.openxmlformats.org/officeDocument/2006/relationships/image" Target="../media/image1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4.xml"/><Relationship Id="rId3" Type="http://schemas.openxmlformats.org/officeDocument/2006/relationships/image" Target="../media/image137.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5.xml"/><Relationship Id="rId3" Type="http://schemas.openxmlformats.org/officeDocument/2006/relationships/image" Target="../media/image1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 Id="rId3" Type="http://schemas.openxmlformats.org/officeDocument/2006/relationships/image" Target="../media/image1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 Id="rId3" Type="http://schemas.openxmlformats.org/officeDocument/2006/relationships/image" Target="../media/image1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8.xml"/><Relationship Id="rId3" Type="http://schemas.openxmlformats.org/officeDocument/2006/relationships/image" Target="../media/image1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9.xml"/><Relationship Id="rId3"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4.xml"/><Relationship Id="rId3" Type="http://schemas.openxmlformats.org/officeDocument/2006/relationships/image" Target="../media/image1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0.xml"/><Relationship Id="rId3" Type="http://schemas.openxmlformats.org/officeDocument/2006/relationships/image" Target="../media/image141.png"/><Relationship Id="rId4" Type="http://schemas.openxmlformats.org/officeDocument/2006/relationships/image" Target="../media/image159.png"/><Relationship Id="rId5" Type="http://schemas.openxmlformats.org/officeDocument/2006/relationships/image" Target="../media/image98.png"/><Relationship Id="rId6" Type="http://schemas.openxmlformats.org/officeDocument/2006/relationships/image" Target="../media/image139.png"/><Relationship Id="rId7" Type="http://schemas.openxmlformats.org/officeDocument/2006/relationships/image" Target="../media/image1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1.xml"/><Relationship Id="rId3" Type="http://schemas.openxmlformats.org/officeDocument/2006/relationships/image" Target="../media/image146.png"/><Relationship Id="rId4" Type="http://schemas.openxmlformats.org/officeDocument/2006/relationships/image" Target="../media/image149.png"/><Relationship Id="rId5" Type="http://schemas.openxmlformats.org/officeDocument/2006/relationships/image" Target="../media/image98.png"/><Relationship Id="rId6" Type="http://schemas.openxmlformats.org/officeDocument/2006/relationships/image" Target="../media/image1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4.xml"/><Relationship Id="rId3" Type="http://schemas.openxmlformats.org/officeDocument/2006/relationships/image" Target="../media/image151.png"/><Relationship Id="rId4" Type="http://schemas.openxmlformats.org/officeDocument/2006/relationships/image" Target="../media/image147.png"/><Relationship Id="rId5" Type="http://schemas.openxmlformats.org/officeDocument/2006/relationships/image" Target="../media/image1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5.xml"/><Relationship Id="rId3" Type="http://schemas.openxmlformats.org/officeDocument/2006/relationships/image" Target="../media/image1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6.xml"/><Relationship Id="rId3" Type="http://schemas.openxmlformats.org/officeDocument/2006/relationships/image" Target="../media/image165.png"/><Relationship Id="rId4" Type="http://schemas.openxmlformats.org/officeDocument/2006/relationships/image" Target="../media/image1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7.xml"/><Relationship Id="rId3"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8.xml"/><Relationship Id="rId3" Type="http://schemas.openxmlformats.org/officeDocument/2006/relationships/image" Target="../media/image1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9.xml"/><Relationship Id="rId3" Type="http://schemas.openxmlformats.org/officeDocument/2006/relationships/image" Target="../media/image149.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5.xml"/><Relationship Id="rId3" Type="http://schemas.openxmlformats.org/officeDocument/2006/relationships/image" Target="../media/image1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0.xml"/><Relationship Id="rId3" Type="http://schemas.openxmlformats.org/officeDocument/2006/relationships/image" Target="../media/image147.png"/><Relationship Id="rId4" Type="http://schemas.openxmlformats.org/officeDocument/2006/relationships/image" Target="../media/image166.png"/><Relationship Id="rId5"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1.xml"/><Relationship Id="rId3" Type="http://schemas.openxmlformats.org/officeDocument/2006/relationships/image" Target="../media/image1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2.xml"/><Relationship Id="rId3" Type="http://schemas.openxmlformats.org/officeDocument/2006/relationships/image" Target="../media/image147.png"/><Relationship Id="rId4" Type="http://schemas.openxmlformats.org/officeDocument/2006/relationships/image" Target="../media/image1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3.xml"/><Relationship Id="rId3" Type="http://schemas.openxmlformats.org/officeDocument/2006/relationships/image" Target="../media/image147.png"/><Relationship Id="rId4" Type="http://schemas.openxmlformats.org/officeDocument/2006/relationships/image" Target="../media/image15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4.xml"/><Relationship Id="rId3" Type="http://schemas.openxmlformats.org/officeDocument/2006/relationships/image" Target="../media/image162.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5.xml"/><Relationship Id="rId3" Type="http://schemas.openxmlformats.org/officeDocument/2006/relationships/hyperlink" Target="http://webchat.freenode.net/?channels=ansible-network" TargetMode="External"/><Relationship Id="rId4" Type="http://schemas.openxmlformats.org/officeDocument/2006/relationships/hyperlink" Target="http://ansible.com/get-started" TargetMode="External"/><Relationship Id="rId9" Type="http://schemas.openxmlformats.org/officeDocument/2006/relationships/hyperlink" Target="https://www.ansible.com/community" TargetMode="External"/><Relationship Id="rId5" Type="http://schemas.openxmlformats.org/officeDocument/2006/relationships/hyperlink" Target="https://www.ansible.com/products/tower/trial" TargetMode="External"/><Relationship Id="rId6" Type="http://schemas.openxmlformats.org/officeDocument/2006/relationships/hyperlink" Target="https://www.ansible.com/workshops" TargetMode="External"/><Relationship Id="rId7" Type="http://schemas.openxmlformats.org/officeDocument/2006/relationships/hyperlink" Target="https://www.redhat.com/en/services/training/all-courses-exams" TargetMode="External"/><Relationship Id="rId8" Type="http://schemas.openxmlformats.org/officeDocument/2006/relationships/hyperlink" Target="https://www.redhat.com/en/resources/services-program-automation-adoption-brochure" TargetMode="External"/><Relationship Id="rId11" Type="http://schemas.openxmlformats.org/officeDocument/2006/relationships/hyperlink" Target="https://www.facebook.com/ansibleautomation" TargetMode="External"/><Relationship Id="rId10" Type="http://schemas.openxmlformats.org/officeDocument/2006/relationships/hyperlink" Target="https://twitter.com/ansib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1.png"/><Relationship Id="rId4" Type="http://schemas.openxmlformats.org/officeDocument/2006/relationships/image" Target="../media/image1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80.png"/><Relationship Id="rId4" Type="http://schemas.openxmlformats.org/officeDocument/2006/relationships/image" Target="../media/image4.png"/><Relationship Id="rId5" Type="http://schemas.openxmlformats.org/officeDocument/2006/relationships/image" Target="../media/image1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9.xml"/><Relationship Id="rId3" Type="http://schemas.openxmlformats.org/officeDocument/2006/relationships/hyperlink" Target="https://www.ansible.com/resources/get-start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6.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6.png"/><Relationship Id="rId6"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80.png"/><Relationship Id="rId4" Type="http://schemas.openxmlformats.org/officeDocument/2006/relationships/image" Target="../media/image4.png"/><Relationship Id="rId5" Type="http://schemas.openxmlformats.org/officeDocument/2006/relationships/image" Target="../media/image1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4.xml"/><Relationship Id="rId3" Type="http://schemas.openxmlformats.org/officeDocument/2006/relationships/hyperlink" Target="https://www.ansible.com/products/network-automation" TargetMode="External"/><Relationship Id="rId4" Type="http://schemas.openxmlformats.org/officeDocument/2006/relationships/hyperlink" Target="https://www.ansible.com/products/network-automation"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5.xml"/><Relationship Id="rId3" Type="http://schemas.openxmlformats.org/officeDocument/2006/relationships/image" Target="../media/image196.png"/><Relationship Id="rId4" Type="http://schemas.openxmlformats.org/officeDocument/2006/relationships/image" Target="../media/image1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7.xml"/><Relationship Id="rId3" Type="http://schemas.openxmlformats.org/officeDocument/2006/relationships/image" Target="../media/image1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9.xml"/><Relationship Id="rId3" Type="http://schemas.openxmlformats.org/officeDocument/2006/relationships/image" Target="../media/image1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80.png"/><Relationship Id="rId4" Type="http://schemas.openxmlformats.org/officeDocument/2006/relationships/image" Target="../media/image4.png"/><Relationship Id="rId5" Type="http://schemas.openxmlformats.org/officeDocument/2006/relationships/image" Target="../media/image1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1.xml"/><Relationship Id="rId3" Type="http://schemas.openxmlformats.org/officeDocument/2006/relationships/hyperlink" Target="https://www.ansible.com/integrations/infrastructure/window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2.xml"/><Relationship Id="rId3" Type="http://schemas.openxmlformats.org/officeDocument/2006/relationships/hyperlink" Target="https://chocolatey.org/" TargetMode="External"/><Relationship Id="rId4" Type="http://schemas.openxmlformats.org/officeDocument/2006/relationships/image" Target="../media/image199.png"/><Relationship Id="rId5" Type="http://schemas.openxmlformats.org/officeDocument/2006/relationships/image" Target="../media/image1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image" Target="../media/image1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8.xml"/><Relationship Id="rId3" Type="http://schemas.openxmlformats.org/officeDocument/2006/relationships/image" Target="../media/image112.png"/><Relationship Id="rId4" Type="http://schemas.openxmlformats.org/officeDocument/2006/relationships/image" Target="../media/image109.png"/><Relationship Id="rId5" Type="http://schemas.openxmlformats.org/officeDocument/2006/relationships/image" Target="../media/image10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180.png"/><Relationship Id="rId4" Type="http://schemas.openxmlformats.org/officeDocument/2006/relationships/image" Target="../media/image123.png"/><Relationship Id="rId5" Type="http://schemas.openxmlformats.org/officeDocument/2006/relationships/image" Target="../media/image1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4.xml"/><Relationship Id="rId3" Type="http://schemas.openxmlformats.org/officeDocument/2006/relationships/hyperlink" Target="https://www.ansible.com/integrations/clou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180.png"/><Relationship Id="rId4" Type="http://schemas.openxmlformats.org/officeDocument/2006/relationships/image" Target="../media/image123.png"/><Relationship Id="rId5" Type="http://schemas.openxmlformats.org/officeDocument/2006/relationships/image" Target="../media/image1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9.xml"/><Relationship Id="rId3" Type="http://schemas.openxmlformats.org/officeDocument/2006/relationships/hyperlink" Target="https://www.ansible.com/use-cases/security-autom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3.png"/><Relationship Id="rId5" Type="http://schemas.openxmlformats.org/officeDocument/2006/relationships/image" Target="../media/image133.png"/><Relationship Id="rId6" Type="http://schemas.openxmlformats.org/officeDocument/2006/relationships/image" Target="../media/image136.png"/><Relationship Id="rId7" Type="http://schemas.openxmlformats.org/officeDocument/2006/relationships/image" Target="../media/image15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1.xml"/><Relationship Id="rId3" Type="http://schemas.openxmlformats.org/officeDocument/2006/relationships/image" Target="../media/image179.png"/><Relationship Id="rId4" Type="http://schemas.openxmlformats.org/officeDocument/2006/relationships/image" Target="../media/image177.png"/><Relationship Id="rId5" Type="http://schemas.openxmlformats.org/officeDocument/2006/relationships/image" Target="../media/image1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2.xml"/><Relationship Id="rId3" Type="http://schemas.openxmlformats.org/officeDocument/2006/relationships/image" Target="../media/image194.png"/><Relationship Id="rId4" Type="http://schemas.openxmlformats.org/officeDocument/2006/relationships/image" Target="../media/image197.png"/><Relationship Id="rId9" Type="http://schemas.openxmlformats.org/officeDocument/2006/relationships/image" Target="../media/image184.png"/><Relationship Id="rId5" Type="http://schemas.openxmlformats.org/officeDocument/2006/relationships/image" Target="../media/image195.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93.png"/><Relationship Id="rId11" Type="http://schemas.openxmlformats.org/officeDocument/2006/relationships/image" Target="../media/image198.png"/><Relationship Id="rId10" Type="http://schemas.openxmlformats.org/officeDocument/2006/relationships/image" Target="../media/image188.png"/><Relationship Id="rId13" Type="http://schemas.openxmlformats.org/officeDocument/2006/relationships/image" Target="../media/image187.png"/><Relationship Id="rId12" Type="http://schemas.openxmlformats.org/officeDocument/2006/relationships/image" Target="../media/image186.png"/><Relationship Id="rId15" Type="http://schemas.openxmlformats.org/officeDocument/2006/relationships/image" Target="../media/image190.png"/><Relationship Id="rId14" Type="http://schemas.openxmlformats.org/officeDocument/2006/relationships/image" Target="../media/image1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noFill/>
      </p:bgPr>
    </p:bg>
    <p:spTree>
      <p:nvGrpSpPr>
        <p:cNvPr id="737" name="Shape 737"/>
        <p:cNvGrpSpPr/>
        <p:nvPr/>
      </p:nvGrpSpPr>
      <p:grpSpPr>
        <a:xfrm>
          <a:off x="0" y="0"/>
          <a:ext cx="0" cy="0"/>
          <a:chOff x="0" y="0"/>
          <a:chExt cx="0" cy="0"/>
        </a:xfrm>
      </p:grpSpPr>
      <p:sp>
        <p:nvSpPr>
          <p:cNvPr id="738" name="Google Shape;738;p127"/>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9" name="Google Shape;739;p127"/>
          <p:cNvSpPr txBox="1"/>
          <p:nvPr/>
        </p:nvSpPr>
        <p:spPr>
          <a:xfrm>
            <a:off x="952504" y="595617"/>
            <a:ext cx="6061200" cy="8313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3600">
                <a:latin typeface="Red Hat Display"/>
                <a:ea typeface="Red Hat Display"/>
                <a:cs typeface="Red Hat Display"/>
                <a:sym typeface="Red Hat Display"/>
              </a:rPr>
              <a:t>How to use this deck</a:t>
            </a:r>
            <a:endParaRPr sz="3600">
              <a:latin typeface="Red Hat Display"/>
              <a:ea typeface="Red Hat Display"/>
              <a:cs typeface="Red Hat Display"/>
              <a:sym typeface="Red Hat Display"/>
            </a:endParaRPr>
          </a:p>
        </p:txBody>
      </p:sp>
      <p:graphicFrame>
        <p:nvGraphicFramePr>
          <p:cNvPr id="740" name="Google Shape;740;p127"/>
          <p:cNvGraphicFramePr/>
          <p:nvPr/>
        </p:nvGraphicFramePr>
        <p:xfrm>
          <a:off x="952500" y="1659575"/>
          <a:ext cx="3000000" cy="3000000"/>
        </p:xfrm>
        <a:graphic>
          <a:graphicData uri="http://schemas.openxmlformats.org/drawingml/2006/table">
            <a:tbl>
              <a:tblPr>
                <a:noFill/>
                <a:tableStyleId>{7D792024-CF80-4FDD-AE19-04CFB4EB067D}</a:tableStyleId>
              </a:tblPr>
              <a:tblGrid>
                <a:gridCol w="2285225"/>
                <a:gridCol w="7998725"/>
              </a:tblGrid>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Name</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Red Hat Ansible Automation Platform Technical Deck</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Purpose</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Red Hat Text"/>
                          <a:ea typeface="Red Hat Text"/>
                          <a:cs typeface="Red Hat Text"/>
                          <a:sym typeface="Red Hat Text"/>
                        </a:rPr>
                        <a:t>To deliver to customers and partners a high level introduction of the Red Hat Ansible Automation Platform and its value and benefits. Slides 2-54 are meant to fit in one hour meeting while the use-cases (post slide 54 thank you slide) can be brought in depending on the customer persona. </a:t>
                      </a:r>
                      <a:endParaRPr>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**Note: Deck contains speaker notes. </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Last Updated</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July 2020</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What this deck is for?</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Technical overview of the Red Hat Ansible Automation Platform</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What this deck is not for?</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This is not for a deep dive technical conversation.</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Owner</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Sean Cavanaugh; Ansible MBU, ansible-pmm-tmm@redhat.com</a:t>
                      </a:r>
                      <a:endParaRPr>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a:solidFill>
                            <a:srgbClr val="EE0000"/>
                          </a:solidFill>
                          <a:latin typeface="Red Hat Text"/>
                          <a:ea typeface="Red Hat Text"/>
                          <a:cs typeface="Red Hat Text"/>
                          <a:sym typeface="Red Hat Text"/>
                        </a:rPr>
                        <a:t>List of all</a:t>
                      </a:r>
                      <a:endParaRPr>
                        <a:solidFill>
                          <a:srgbClr val="EE0000"/>
                        </a:solidFill>
                        <a:latin typeface="Red Hat Text"/>
                        <a:ea typeface="Red Hat Text"/>
                        <a:cs typeface="Red Hat Text"/>
                        <a:sym typeface="Red Hat Text"/>
                      </a:endParaRPr>
                    </a:p>
                    <a:p>
                      <a:pPr indent="0" lvl="0" marL="0" rtl="0" algn="r">
                        <a:spcBef>
                          <a:spcPts val="0"/>
                        </a:spcBef>
                        <a:spcAft>
                          <a:spcPts val="0"/>
                        </a:spcAft>
                        <a:buNone/>
                      </a:pPr>
                      <a:r>
                        <a:rPr lang="en">
                          <a:solidFill>
                            <a:srgbClr val="EE0000"/>
                          </a:solidFill>
                          <a:latin typeface="Red Hat Text"/>
                          <a:ea typeface="Red Hat Text"/>
                          <a:cs typeface="Red Hat Text"/>
                          <a:sym typeface="Red Hat Text"/>
                        </a:rPr>
                        <a:t>official Ansible content</a:t>
                      </a:r>
                      <a:endParaRPr>
                        <a:solidFill>
                          <a:srgbClr val="EE0000"/>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Red Hat Text"/>
                          <a:ea typeface="Red Hat Text"/>
                          <a:cs typeface="Red Hat Text"/>
                          <a:sym typeface="Red Hat Text"/>
                        </a:rPr>
                        <a:t>Red Hat Ansible Automation Platform One Stop</a:t>
                      </a:r>
                      <a:br>
                        <a:rPr lang="en">
                          <a:solidFill>
                            <a:srgbClr val="FFFFFF"/>
                          </a:solidFill>
                          <a:latin typeface="Red Hat Text"/>
                          <a:ea typeface="Red Hat Text"/>
                          <a:cs typeface="Red Hat Text"/>
                          <a:sym typeface="Red Hat Text"/>
                        </a:rPr>
                      </a:br>
                      <a:r>
                        <a:rPr lang="en" u="sng">
                          <a:solidFill>
                            <a:schemeClr val="hlink"/>
                          </a:solidFill>
                          <a:latin typeface="Red Hat Text"/>
                          <a:ea typeface="Red Hat Text"/>
                          <a:cs typeface="Red Hat Text"/>
                          <a:sym typeface="Red Hat Text"/>
                          <a:hlinkClick r:id="rId3"/>
                        </a:rPr>
                        <a:t>https://redhat.highspot.com/items/5966647572ad8e20778bc270?lfrm=srp.10</a:t>
                      </a:r>
                      <a:endParaRPr>
                        <a:solidFill>
                          <a:srgbClr val="FFFFFF"/>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pic>
        <p:nvPicPr>
          <p:cNvPr id="877" name="Google Shape;877;p136"/>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878" name="Google Shape;878;p136"/>
          <p:cNvSpPr/>
          <p:nvPr/>
        </p:nvSpPr>
        <p:spPr>
          <a:xfrm>
            <a:off x="1060000" y="2936201"/>
            <a:ext cx="10234200" cy="2481000"/>
          </a:xfrm>
          <a:prstGeom prst="rect">
            <a:avLst/>
          </a:prstGeom>
          <a:no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highlight>
                <a:srgbClr val="000000"/>
              </a:highlight>
              <a:latin typeface="Red Hat Display"/>
              <a:ea typeface="Red Hat Display"/>
              <a:cs typeface="Red Hat Display"/>
              <a:sym typeface="Red Hat Display"/>
            </a:endParaRPr>
          </a:p>
        </p:txBody>
      </p:sp>
      <p:sp>
        <p:nvSpPr>
          <p:cNvPr id="879" name="Google Shape;879;p136"/>
          <p:cNvSpPr/>
          <p:nvPr/>
        </p:nvSpPr>
        <p:spPr>
          <a:xfrm>
            <a:off x="228843" y="397100"/>
            <a:ext cx="11731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Automation Platform</a:t>
            </a:r>
            <a:endParaRPr sz="3700">
              <a:solidFill>
                <a:srgbClr val="EE0000"/>
              </a:solidFill>
              <a:latin typeface="Red Hat Display"/>
              <a:ea typeface="Red Hat Display"/>
              <a:cs typeface="Red Hat Display"/>
              <a:sym typeface="Red Hat Display"/>
            </a:endParaRPr>
          </a:p>
        </p:txBody>
      </p:sp>
      <p:sp>
        <p:nvSpPr>
          <p:cNvPr id="880" name="Google Shape;880;p136"/>
          <p:cNvSpPr/>
          <p:nvPr/>
        </p:nvSpPr>
        <p:spPr>
          <a:xfrm>
            <a:off x="2081702"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Lines of business</a:t>
            </a:r>
            <a:endParaRPr b="1" sz="1600">
              <a:latin typeface="Red Hat Display"/>
              <a:ea typeface="Red Hat Display"/>
              <a:cs typeface="Red Hat Display"/>
              <a:sym typeface="Red Hat Display"/>
            </a:endParaRPr>
          </a:p>
        </p:txBody>
      </p:sp>
      <p:sp>
        <p:nvSpPr>
          <p:cNvPr id="881" name="Google Shape;881;p136"/>
          <p:cNvSpPr/>
          <p:nvPr/>
        </p:nvSpPr>
        <p:spPr>
          <a:xfrm>
            <a:off x="453129"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Network</a:t>
            </a:r>
            <a:endParaRPr b="1" sz="1600">
              <a:latin typeface="Red Hat Display"/>
              <a:ea typeface="Red Hat Display"/>
              <a:cs typeface="Red Hat Display"/>
              <a:sym typeface="Red Hat Display"/>
            </a:endParaRPr>
          </a:p>
        </p:txBody>
      </p:sp>
      <p:sp>
        <p:nvSpPr>
          <p:cNvPr id="882" name="Google Shape;882;p136"/>
          <p:cNvSpPr/>
          <p:nvPr/>
        </p:nvSpPr>
        <p:spPr>
          <a:xfrm>
            <a:off x="6739823"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Operations</a:t>
            </a:r>
            <a:endParaRPr b="1" sz="1600">
              <a:latin typeface="Red Hat Display"/>
              <a:ea typeface="Red Hat Display"/>
              <a:cs typeface="Red Hat Display"/>
              <a:sym typeface="Red Hat Display"/>
            </a:endParaRPr>
          </a:p>
        </p:txBody>
      </p:sp>
      <p:sp>
        <p:nvSpPr>
          <p:cNvPr id="883" name="Google Shape;883;p136"/>
          <p:cNvSpPr/>
          <p:nvPr/>
        </p:nvSpPr>
        <p:spPr>
          <a:xfrm>
            <a:off x="3710226"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Security</a:t>
            </a:r>
            <a:endParaRPr b="1" sz="1600">
              <a:latin typeface="Red Hat Display"/>
              <a:ea typeface="Red Hat Display"/>
              <a:cs typeface="Red Hat Display"/>
              <a:sym typeface="Red Hat Display"/>
            </a:endParaRPr>
          </a:p>
        </p:txBody>
      </p:sp>
      <p:sp>
        <p:nvSpPr>
          <p:cNvPr id="884" name="Google Shape;884;p136"/>
          <p:cNvSpPr/>
          <p:nvPr/>
        </p:nvSpPr>
        <p:spPr>
          <a:xfrm>
            <a:off x="8368146"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Infrastructure</a:t>
            </a:r>
            <a:endParaRPr b="1" sz="1600">
              <a:latin typeface="Red Hat Display"/>
              <a:ea typeface="Red Hat Display"/>
              <a:cs typeface="Red Hat Display"/>
              <a:sym typeface="Red Hat Display"/>
            </a:endParaRPr>
          </a:p>
        </p:txBody>
      </p:sp>
      <p:sp>
        <p:nvSpPr>
          <p:cNvPr id="885" name="Google Shape;885;p136"/>
          <p:cNvSpPr/>
          <p:nvPr/>
        </p:nvSpPr>
        <p:spPr>
          <a:xfrm>
            <a:off x="9996830" y="2213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Developers</a:t>
            </a:r>
            <a:endParaRPr b="1" sz="1600">
              <a:latin typeface="Red Hat Display"/>
              <a:ea typeface="Red Hat Display"/>
              <a:cs typeface="Red Hat Display"/>
              <a:sym typeface="Red Hat Display"/>
            </a:endParaRPr>
          </a:p>
        </p:txBody>
      </p:sp>
      <p:sp>
        <p:nvSpPr>
          <p:cNvPr id="886" name="Google Shape;886;p136"/>
          <p:cNvSpPr/>
          <p:nvPr/>
        </p:nvSpPr>
        <p:spPr>
          <a:xfrm>
            <a:off x="1621402" y="3920206"/>
            <a:ext cx="9299400" cy="4863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Tower:</a:t>
            </a:r>
            <a:r>
              <a:rPr lang="en" sz="1300">
                <a:solidFill>
                  <a:srgbClr val="FFFFFF"/>
                </a:solidFill>
                <a:latin typeface="Red Hat Display"/>
                <a:ea typeface="Red Hat Display"/>
                <a:cs typeface="Red Hat Display"/>
                <a:sym typeface="Red Hat Display"/>
              </a:rPr>
              <a:t> Operate &amp; control at scale</a:t>
            </a:r>
            <a:endParaRPr sz="1300">
              <a:solidFill>
                <a:srgbClr val="FFFFFF"/>
              </a:solidFill>
              <a:latin typeface="Red Hat Display"/>
              <a:ea typeface="Red Hat Display"/>
              <a:cs typeface="Red Hat Display"/>
              <a:sym typeface="Red Hat Display"/>
            </a:endParaRPr>
          </a:p>
        </p:txBody>
      </p:sp>
      <p:sp>
        <p:nvSpPr>
          <p:cNvPr id="887" name="Google Shape;887;p136"/>
          <p:cNvSpPr/>
          <p:nvPr/>
        </p:nvSpPr>
        <p:spPr>
          <a:xfrm>
            <a:off x="1621402" y="4568647"/>
            <a:ext cx="9299400" cy="4863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Engine:</a:t>
            </a:r>
            <a:r>
              <a:rPr lang="en" sz="1300">
                <a:solidFill>
                  <a:srgbClr val="FFFFFF"/>
                </a:solidFill>
                <a:latin typeface="Red Hat Display"/>
                <a:ea typeface="Red Hat Display"/>
                <a:cs typeface="Red Hat Display"/>
                <a:sym typeface="Red Hat Display"/>
              </a:rPr>
              <a:t> Universal language of automation</a:t>
            </a:r>
            <a:endParaRPr sz="1300">
              <a:solidFill>
                <a:srgbClr val="FFFFFF"/>
              </a:solidFill>
              <a:latin typeface="Red Hat Display"/>
              <a:ea typeface="Red Hat Display"/>
              <a:cs typeface="Red Hat Display"/>
              <a:sym typeface="Red Hat Display"/>
            </a:endParaRPr>
          </a:p>
        </p:txBody>
      </p:sp>
      <p:sp>
        <p:nvSpPr>
          <p:cNvPr id="888" name="Google Shape;888;p136"/>
          <p:cNvSpPr/>
          <p:nvPr/>
        </p:nvSpPr>
        <p:spPr>
          <a:xfrm>
            <a:off x="3942913" y="5143933"/>
            <a:ext cx="4303200" cy="4863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200">
                <a:latin typeface="Red Hat Display"/>
                <a:ea typeface="Red Hat Display"/>
                <a:cs typeface="Red Hat Display"/>
                <a:sym typeface="Red Hat Display"/>
              </a:rPr>
              <a:t>Fueled by an open source community</a:t>
            </a:r>
            <a:endParaRPr b="1" sz="1200">
              <a:latin typeface="Red Hat Display"/>
              <a:ea typeface="Red Hat Display"/>
              <a:cs typeface="Red Hat Display"/>
              <a:sym typeface="Red Hat Display"/>
            </a:endParaRPr>
          </a:p>
        </p:txBody>
      </p:sp>
      <p:sp>
        <p:nvSpPr>
          <p:cNvPr id="889" name="Google Shape;889;p136"/>
          <p:cNvSpPr/>
          <p:nvPr/>
        </p:nvSpPr>
        <p:spPr>
          <a:xfrm>
            <a:off x="552550" y="3271800"/>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2AAAC"/>
                </a:solidFill>
                <a:latin typeface="Red Hat Display"/>
                <a:ea typeface="Red Hat Display"/>
                <a:cs typeface="Red Hat Display"/>
                <a:sym typeface="Red Hat Display"/>
              </a:rPr>
              <a:t>Engage</a:t>
            </a:r>
            <a:endParaRPr sz="1300">
              <a:solidFill>
                <a:srgbClr val="52AAAC"/>
              </a:solidFill>
              <a:latin typeface="Red Hat Display"/>
              <a:ea typeface="Red Hat Display"/>
              <a:cs typeface="Red Hat Display"/>
              <a:sym typeface="Red Hat Display"/>
            </a:endParaRPr>
          </a:p>
        </p:txBody>
      </p:sp>
      <p:sp>
        <p:nvSpPr>
          <p:cNvPr id="890" name="Google Shape;890;p136"/>
          <p:cNvSpPr/>
          <p:nvPr/>
        </p:nvSpPr>
        <p:spPr>
          <a:xfrm>
            <a:off x="552562" y="3920206"/>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45860"/>
                </a:solidFill>
                <a:latin typeface="Red Hat Display"/>
                <a:ea typeface="Red Hat Display"/>
                <a:cs typeface="Red Hat Display"/>
                <a:sym typeface="Red Hat Display"/>
              </a:rPr>
              <a:t>Scale</a:t>
            </a:r>
            <a:endParaRPr sz="1300">
              <a:solidFill>
                <a:srgbClr val="545860"/>
              </a:solidFill>
              <a:latin typeface="Red Hat Display"/>
              <a:ea typeface="Red Hat Display"/>
              <a:cs typeface="Red Hat Display"/>
              <a:sym typeface="Red Hat Display"/>
            </a:endParaRPr>
          </a:p>
        </p:txBody>
      </p:sp>
      <p:sp>
        <p:nvSpPr>
          <p:cNvPr id="891" name="Google Shape;891;p136"/>
          <p:cNvSpPr/>
          <p:nvPr/>
        </p:nvSpPr>
        <p:spPr>
          <a:xfrm>
            <a:off x="552562" y="4568798"/>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418496"/>
                </a:solidFill>
                <a:latin typeface="Red Hat Display"/>
                <a:ea typeface="Red Hat Display"/>
                <a:cs typeface="Red Hat Display"/>
                <a:sym typeface="Red Hat Display"/>
              </a:rPr>
              <a:t>Create</a:t>
            </a:r>
            <a:endParaRPr sz="1300">
              <a:solidFill>
                <a:srgbClr val="418496"/>
              </a:solidFill>
              <a:latin typeface="Red Hat Display"/>
              <a:ea typeface="Red Hat Display"/>
              <a:cs typeface="Red Hat Display"/>
              <a:sym typeface="Red Hat Display"/>
            </a:endParaRPr>
          </a:p>
        </p:txBody>
      </p:sp>
      <p:pic>
        <p:nvPicPr>
          <p:cNvPr id="892" name="Google Shape;892;p136"/>
          <p:cNvPicPr preferRelativeResize="0"/>
          <p:nvPr/>
        </p:nvPicPr>
        <p:blipFill>
          <a:blip r:embed="rId4">
            <a:alphaModFix/>
          </a:blip>
          <a:stretch>
            <a:fillRect/>
          </a:stretch>
        </p:blipFill>
        <p:spPr>
          <a:xfrm>
            <a:off x="5702349" y="1999797"/>
            <a:ext cx="805749" cy="699860"/>
          </a:xfrm>
          <a:prstGeom prst="rect">
            <a:avLst/>
          </a:prstGeom>
          <a:noFill/>
          <a:ln>
            <a:noFill/>
          </a:ln>
        </p:spPr>
      </p:pic>
      <p:sp>
        <p:nvSpPr>
          <p:cNvPr id="893" name="Google Shape;893;p136"/>
          <p:cNvSpPr/>
          <p:nvPr/>
        </p:nvSpPr>
        <p:spPr>
          <a:xfrm>
            <a:off x="1621402" y="3271744"/>
            <a:ext cx="9299400" cy="4863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Hosted Services:</a:t>
            </a:r>
            <a:r>
              <a:rPr lang="en" sz="1300">
                <a:solidFill>
                  <a:srgbClr val="FFFFFF"/>
                </a:solidFill>
                <a:latin typeface="Red Hat Display"/>
                <a:ea typeface="Red Hat Display"/>
                <a:cs typeface="Red Hat Display"/>
                <a:sym typeface="Red Hat Display"/>
              </a:rPr>
              <a:t> </a:t>
            </a:r>
            <a:r>
              <a:rPr lang="en" sz="1300">
                <a:solidFill>
                  <a:srgbClr val="FFFFFF"/>
                </a:solidFill>
                <a:latin typeface="Red Hat Display"/>
                <a:ea typeface="Red Hat Display"/>
                <a:cs typeface="Red Hat Display"/>
                <a:sym typeface="Red Hat Display"/>
              </a:rPr>
              <a:t>Engage users with an automation focused experience</a:t>
            </a:r>
            <a:endParaRPr sz="1300">
              <a:solidFill>
                <a:srgbClr val="FFFFFF"/>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897" name="Shape 897"/>
        <p:cNvGrpSpPr/>
        <p:nvPr/>
      </p:nvGrpSpPr>
      <p:grpSpPr>
        <a:xfrm>
          <a:off x="0" y="0"/>
          <a:ext cx="0" cy="0"/>
          <a:chOff x="0" y="0"/>
          <a:chExt cx="0" cy="0"/>
        </a:xfrm>
      </p:grpSpPr>
      <p:sp>
        <p:nvSpPr>
          <p:cNvPr id="898" name="Google Shape;898;p137"/>
          <p:cNvSpPr/>
          <p:nvPr/>
        </p:nvSpPr>
        <p:spPr>
          <a:xfrm>
            <a:off x="329039"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899" name="Google Shape;899;p137"/>
          <p:cNvSpPr/>
          <p:nvPr/>
        </p:nvSpPr>
        <p:spPr>
          <a:xfrm>
            <a:off x="2265154"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900" name="Google Shape;900;p137"/>
          <p:cNvSpPr/>
          <p:nvPr/>
        </p:nvSpPr>
        <p:spPr>
          <a:xfrm>
            <a:off x="4198404"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901" name="Google Shape;901;p137"/>
          <p:cNvSpPr/>
          <p:nvPr/>
        </p:nvSpPr>
        <p:spPr>
          <a:xfrm>
            <a:off x="6132852"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902" name="Google Shape;902;p137"/>
          <p:cNvSpPr/>
          <p:nvPr/>
        </p:nvSpPr>
        <p:spPr>
          <a:xfrm>
            <a:off x="8078952"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903" name="Google Shape;903;p137"/>
          <p:cNvSpPr/>
          <p:nvPr/>
        </p:nvSpPr>
        <p:spPr>
          <a:xfrm>
            <a:off x="10008903" y="1585033"/>
            <a:ext cx="1851000" cy="4694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904" name="Google Shape;904;p137"/>
          <p:cNvSpPr txBox="1"/>
          <p:nvPr/>
        </p:nvSpPr>
        <p:spPr>
          <a:xfrm>
            <a:off x="450954" y="1719667"/>
            <a:ext cx="1977900" cy="4047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EE0000"/>
                </a:solidFill>
                <a:latin typeface="Red Hat Text"/>
                <a:ea typeface="Red Hat Text"/>
                <a:cs typeface="Red Hat Text"/>
                <a:sym typeface="Red Hat Text"/>
              </a:rPr>
              <a:t>Cloud</a:t>
            </a:r>
            <a:endParaRPr b="1"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EE0000"/>
              </a:solidFill>
              <a:latin typeface="Red Hat Text"/>
              <a:ea typeface="Red Hat Text"/>
              <a:cs typeface="Red Hat Text"/>
              <a:sym typeface="Red Hat Text"/>
            </a:endParaRPr>
          </a:p>
        </p:txBody>
      </p:sp>
      <p:sp>
        <p:nvSpPr>
          <p:cNvPr id="905" name="Google Shape;905;p137"/>
          <p:cNvSpPr txBox="1"/>
          <p:nvPr/>
        </p:nvSpPr>
        <p:spPr>
          <a:xfrm>
            <a:off x="2215333" y="1719667"/>
            <a:ext cx="1947900" cy="7656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500">
                <a:solidFill>
                  <a:srgbClr val="EE0000"/>
                </a:solidFill>
                <a:latin typeface="Red Hat Text"/>
                <a:ea typeface="Red Hat Text"/>
                <a:cs typeface="Red Hat Text"/>
                <a:sym typeface="Red Hat Text"/>
              </a:rPr>
              <a:t>Virt &amp; Container</a:t>
            </a:r>
            <a:endParaRPr b="1" sz="1500">
              <a:solidFill>
                <a:srgbClr val="EE0000"/>
              </a:solidFill>
              <a:latin typeface="Red Hat Text"/>
              <a:ea typeface="Red Hat Text"/>
              <a:cs typeface="Red Hat Text"/>
              <a:sym typeface="Red Hat Text"/>
            </a:endParaRPr>
          </a:p>
        </p:txBody>
      </p:sp>
      <p:sp>
        <p:nvSpPr>
          <p:cNvPr id="906" name="Google Shape;906;p137"/>
          <p:cNvSpPr txBox="1"/>
          <p:nvPr/>
        </p:nvSpPr>
        <p:spPr>
          <a:xfrm>
            <a:off x="4201269" y="1719667"/>
            <a:ext cx="1851000" cy="557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EE0000"/>
                </a:solidFill>
                <a:latin typeface="Red Hat Text"/>
                <a:ea typeface="Red Hat Text"/>
                <a:cs typeface="Red Hat Text"/>
                <a:sym typeface="Red Hat Text"/>
              </a:rPr>
              <a:t>Windows</a:t>
            </a:r>
            <a:endParaRPr b="1"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EE0000"/>
              </a:solidFill>
              <a:latin typeface="Red Hat Text"/>
              <a:ea typeface="Red Hat Text"/>
              <a:cs typeface="Red Hat Text"/>
              <a:sym typeface="Red Hat Text"/>
            </a:endParaRPr>
          </a:p>
        </p:txBody>
      </p:sp>
      <p:sp>
        <p:nvSpPr>
          <p:cNvPr id="907" name="Google Shape;907;p137"/>
          <p:cNvSpPr txBox="1"/>
          <p:nvPr/>
        </p:nvSpPr>
        <p:spPr>
          <a:xfrm>
            <a:off x="6133365" y="1719667"/>
            <a:ext cx="1634100" cy="557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EE0000"/>
                </a:solidFill>
                <a:latin typeface="Red Hat Text"/>
                <a:ea typeface="Red Hat Text"/>
                <a:cs typeface="Red Hat Text"/>
                <a:sym typeface="Red Hat Text"/>
              </a:rPr>
              <a:t>Network</a:t>
            </a:r>
            <a:endParaRPr b="1"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EE0000"/>
              </a:solidFill>
              <a:latin typeface="Red Hat Text"/>
              <a:ea typeface="Red Hat Text"/>
              <a:cs typeface="Red Hat Text"/>
              <a:sym typeface="Red Hat Text"/>
            </a:endParaRPr>
          </a:p>
        </p:txBody>
      </p:sp>
      <p:sp>
        <p:nvSpPr>
          <p:cNvPr id="908" name="Google Shape;908;p137"/>
          <p:cNvSpPr txBox="1"/>
          <p:nvPr/>
        </p:nvSpPr>
        <p:spPr>
          <a:xfrm>
            <a:off x="8061203" y="1719667"/>
            <a:ext cx="1851000" cy="483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EE0000"/>
                </a:solidFill>
                <a:latin typeface="Red Hat Text"/>
                <a:ea typeface="Red Hat Text"/>
                <a:cs typeface="Red Hat Text"/>
                <a:sym typeface="Red Hat Text"/>
              </a:rPr>
              <a:t>Security</a:t>
            </a:r>
            <a:endParaRPr b="1"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EE0000"/>
              </a:solidFill>
              <a:latin typeface="Red Hat Text"/>
              <a:ea typeface="Red Hat Text"/>
              <a:cs typeface="Red Hat Text"/>
              <a:sym typeface="Red Hat Text"/>
            </a:endParaRPr>
          </a:p>
        </p:txBody>
      </p:sp>
      <p:sp>
        <p:nvSpPr>
          <p:cNvPr id="909" name="Google Shape;909;p137"/>
          <p:cNvSpPr txBox="1"/>
          <p:nvPr/>
        </p:nvSpPr>
        <p:spPr>
          <a:xfrm>
            <a:off x="10008903" y="1719667"/>
            <a:ext cx="1851000" cy="626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EE0000"/>
                </a:solidFill>
                <a:latin typeface="Red Hat Text"/>
                <a:ea typeface="Red Hat Text"/>
                <a:cs typeface="Red Hat Text"/>
                <a:sym typeface="Red Hat Text"/>
              </a:rPr>
              <a:t>Monitoring</a:t>
            </a:r>
            <a:endParaRPr b="1"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EE0000"/>
              </a:solidFill>
              <a:latin typeface="Red Hat Text"/>
              <a:ea typeface="Red Hat Text"/>
              <a:cs typeface="Red Hat Text"/>
              <a:sym typeface="Red Hat Text"/>
            </a:endParaRPr>
          </a:p>
        </p:txBody>
      </p:sp>
      <p:sp>
        <p:nvSpPr>
          <p:cNvPr id="910" name="Google Shape;910;p137"/>
          <p:cNvSpPr txBox="1"/>
          <p:nvPr/>
        </p:nvSpPr>
        <p:spPr>
          <a:xfrm>
            <a:off x="7731" y="366067"/>
            <a:ext cx="12189000" cy="947100"/>
          </a:xfrm>
          <a:prstGeom prst="rect">
            <a:avLst/>
          </a:prstGeom>
          <a:noFill/>
          <a:ln>
            <a:noFill/>
          </a:ln>
        </p:spPr>
        <p:txBody>
          <a:bodyPr anchorCtr="0" anchor="t" bIns="121875" lIns="121875" spcFirstLastPara="1" rIns="121875" wrap="square" tIns="121875">
            <a:noAutofit/>
          </a:bodyPr>
          <a:lstStyle/>
          <a:p>
            <a:pPr indent="0" lvl="0" marL="0" rtl="0" algn="ctr">
              <a:lnSpc>
                <a:spcPct val="110000"/>
              </a:lnSpc>
              <a:spcBef>
                <a:spcPts val="0"/>
              </a:spcBef>
              <a:spcAft>
                <a:spcPts val="0"/>
              </a:spcAft>
              <a:buNone/>
            </a:pPr>
            <a:r>
              <a:rPr lang="en" sz="2700">
                <a:solidFill>
                  <a:srgbClr val="EE0000"/>
                </a:solidFill>
                <a:latin typeface="Red Hat Display"/>
                <a:ea typeface="Red Hat Display"/>
                <a:cs typeface="Red Hat Display"/>
                <a:sym typeface="Red Hat Display"/>
              </a:rPr>
              <a:t>A</a:t>
            </a:r>
            <a:r>
              <a:rPr lang="en" sz="2700">
                <a:solidFill>
                  <a:srgbClr val="EE0000"/>
                </a:solidFill>
                <a:latin typeface="Red Hat Display"/>
                <a:ea typeface="Red Hat Display"/>
                <a:cs typeface="Red Hat Display"/>
                <a:sym typeface="Red Hat Display"/>
              </a:rPr>
              <a:t>nsible automates technologies you use</a:t>
            </a:r>
            <a:br>
              <a:rPr b="1" lang="en" sz="2700">
                <a:solidFill>
                  <a:srgbClr val="222222"/>
                </a:solidFill>
                <a:latin typeface="Red Hat Display"/>
                <a:ea typeface="Red Hat Display"/>
                <a:cs typeface="Red Hat Display"/>
                <a:sym typeface="Red Hat Display"/>
              </a:rPr>
            </a:br>
            <a:r>
              <a:rPr lang="en" sz="1900">
                <a:solidFill>
                  <a:srgbClr val="222222"/>
                </a:solidFill>
                <a:latin typeface="Red Hat Display"/>
                <a:ea typeface="Red Hat Display"/>
                <a:cs typeface="Red Hat Display"/>
                <a:sym typeface="Red Hat Display"/>
              </a:rPr>
              <a:t>Time to automate is measured in minutes, 50+ </a:t>
            </a:r>
            <a:r>
              <a:rPr b="1" lang="en" sz="1900">
                <a:solidFill>
                  <a:srgbClr val="222222"/>
                </a:solidFill>
                <a:latin typeface="Red Hat Display"/>
                <a:ea typeface="Red Hat Display"/>
                <a:cs typeface="Red Hat Display"/>
                <a:sym typeface="Red Hat Display"/>
              </a:rPr>
              <a:t>certified</a:t>
            </a:r>
            <a:r>
              <a:rPr lang="en" sz="1900">
                <a:solidFill>
                  <a:srgbClr val="222222"/>
                </a:solidFill>
                <a:latin typeface="Red Hat Display"/>
                <a:ea typeface="Red Hat Display"/>
                <a:cs typeface="Red Hat Display"/>
                <a:sym typeface="Red Hat Display"/>
              </a:rPr>
              <a:t> platforms</a:t>
            </a:r>
            <a:endParaRPr sz="1900">
              <a:solidFill>
                <a:srgbClr val="222222"/>
              </a:solidFill>
              <a:latin typeface="Red Hat Display"/>
              <a:ea typeface="Red Hat Display"/>
              <a:cs typeface="Red Hat Display"/>
              <a:sym typeface="Red Hat Display"/>
            </a:endParaRPr>
          </a:p>
        </p:txBody>
      </p:sp>
      <p:sp>
        <p:nvSpPr>
          <p:cNvPr id="911" name="Google Shape;911;p137"/>
          <p:cNvSpPr txBox="1"/>
          <p:nvPr/>
        </p:nvSpPr>
        <p:spPr>
          <a:xfrm>
            <a:off x="500096" y="2257467"/>
            <a:ext cx="1547700" cy="28896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AWS</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Azure</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Digital Ocean</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Google</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OpenStack</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Rackspace</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p:txBody>
      </p:sp>
      <p:sp>
        <p:nvSpPr>
          <p:cNvPr id="912" name="Google Shape;912;p137"/>
          <p:cNvSpPr txBox="1"/>
          <p:nvPr/>
        </p:nvSpPr>
        <p:spPr>
          <a:xfrm>
            <a:off x="2252691" y="2257467"/>
            <a:ext cx="1828200" cy="3065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Docker</a:t>
            </a:r>
            <a:endParaRPr sz="19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Kubernetes</a:t>
            </a:r>
            <a:endParaRPr sz="19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OpenStack</a:t>
            </a:r>
            <a:endParaRPr sz="19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OpenShift</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VMware</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p:txBody>
      </p:sp>
      <p:sp>
        <p:nvSpPr>
          <p:cNvPr id="913" name="Google Shape;913;p137"/>
          <p:cNvSpPr txBox="1"/>
          <p:nvPr/>
        </p:nvSpPr>
        <p:spPr>
          <a:xfrm>
            <a:off x="4201270" y="2257467"/>
            <a:ext cx="1822200" cy="3405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ACLs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Files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Packages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IIS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Registry</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Shares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Services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Configs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Users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Domains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Updates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p:txBody>
      </p:sp>
      <p:sp>
        <p:nvSpPr>
          <p:cNvPr id="914" name="Google Shape;914;p137"/>
          <p:cNvSpPr txBox="1"/>
          <p:nvPr/>
        </p:nvSpPr>
        <p:spPr>
          <a:xfrm>
            <a:off x="6165010" y="2257467"/>
            <a:ext cx="1822200" cy="35472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Arista</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Aruba</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Bigswitch</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Cisco</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Ericsson</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F5</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FRR</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Juniper</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Meraki</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OpenvSwitch</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Ruckus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VyOS</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p:txBody>
      </p:sp>
      <p:sp>
        <p:nvSpPr>
          <p:cNvPr id="915" name="Google Shape;915;p137"/>
          <p:cNvSpPr txBox="1"/>
          <p:nvPr/>
        </p:nvSpPr>
        <p:spPr>
          <a:xfrm>
            <a:off x="8044694" y="2276867"/>
            <a:ext cx="1851000" cy="3405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Checkpoint</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Cisco</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CyberArk</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F5</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Fortinet</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Juniper</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b="1" lang="en" sz="1600">
                <a:solidFill>
                  <a:srgbClr val="555960"/>
                </a:solidFill>
                <a:latin typeface="Red Hat Text"/>
                <a:ea typeface="Red Hat Text"/>
                <a:cs typeface="Red Hat Text"/>
                <a:sym typeface="Red Hat Text"/>
              </a:rPr>
              <a:t>IBM</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600">
                <a:solidFill>
                  <a:srgbClr val="555960"/>
                </a:solidFill>
                <a:latin typeface="Red Hat Text"/>
                <a:ea typeface="Red Hat Text"/>
                <a:cs typeface="Red Hat Text"/>
                <a:sym typeface="Red Hat Text"/>
              </a:rPr>
              <a:t>Palo Alto</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lang="en" sz="1600">
                <a:solidFill>
                  <a:srgbClr val="555960"/>
                </a:solidFill>
                <a:latin typeface="Red Hat Text"/>
                <a:ea typeface="Red Hat Text"/>
                <a:cs typeface="Red Hat Text"/>
                <a:sym typeface="Red Hat Text"/>
              </a:rPr>
              <a:t>Snort</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p:txBody>
      </p:sp>
      <p:sp>
        <p:nvSpPr>
          <p:cNvPr id="916" name="Google Shape;916;p137"/>
          <p:cNvSpPr txBox="1"/>
          <p:nvPr/>
        </p:nvSpPr>
        <p:spPr>
          <a:xfrm>
            <a:off x="10005537" y="2276867"/>
            <a:ext cx="1772100" cy="35472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b="1" lang="en" sz="1600">
                <a:solidFill>
                  <a:srgbClr val="555960"/>
                </a:solidFill>
                <a:latin typeface="Red Hat Text"/>
                <a:ea typeface="Red Hat Text"/>
                <a:cs typeface="Red Hat Text"/>
                <a:sym typeface="Red Hat Text"/>
              </a:rPr>
              <a:t>Dynatrace</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Datadog</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LogicMonitor</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600">
                <a:solidFill>
                  <a:srgbClr val="555960"/>
                </a:solidFill>
                <a:latin typeface="Red Hat Text"/>
                <a:ea typeface="Red Hat Text"/>
                <a:cs typeface="Red Hat Text"/>
                <a:sym typeface="Red Hat Text"/>
              </a:rPr>
              <a:t>New Relic</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Sensu</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600">
                <a:solidFill>
                  <a:srgbClr val="EE0000"/>
                </a:solidFill>
                <a:latin typeface="Red Hat Text"/>
                <a:ea typeface="Red Hat Text"/>
                <a:cs typeface="Red Hat Text"/>
                <a:sym typeface="Red Hat Text"/>
              </a:rPr>
              <a:t>Devops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lang="en" sz="1600">
                <a:solidFill>
                  <a:srgbClr val="555960"/>
                </a:solidFill>
                <a:latin typeface="Red Hat Text"/>
                <a:ea typeface="Red Hat Text"/>
                <a:cs typeface="Red Hat Text"/>
                <a:sym typeface="Red Hat Text"/>
              </a:rPr>
              <a:t>Jira</a:t>
            </a:r>
            <a:endParaRPr sz="19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lang="en" sz="1600">
                <a:solidFill>
                  <a:srgbClr val="555960"/>
                </a:solidFill>
                <a:latin typeface="Red Hat Text"/>
                <a:ea typeface="Red Hat Text"/>
                <a:cs typeface="Red Hat Text"/>
                <a:sym typeface="Red Hat Text"/>
              </a:rPr>
              <a:t>GitHub</a:t>
            </a:r>
            <a:endParaRPr sz="19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rPr lang="en" sz="1600">
                <a:solidFill>
                  <a:srgbClr val="555960"/>
                </a:solidFill>
                <a:latin typeface="Red Hat Text"/>
                <a:ea typeface="Red Hat Text"/>
                <a:cs typeface="Red Hat Text"/>
                <a:sym typeface="Red Hat Text"/>
              </a:rPr>
              <a:t>Vagrant</a:t>
            </a:r>
            <a:endParaRPr sz="19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Jenkins</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solidFill>
                  <a:srgbClr val="555960"/>
                </a:solidFill>
                <a:latin typeface="Red Hat Text"/>
                <a:ea typeface="Red Hat Text"/>
                <a:cs typeface="Red Hat Text"/>
                <a:sym typeface="Red Hat Text"/>
              </a:rPr>
              <a:t>Slack</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555960"/>
                </a:solidFill>
                <a:latin typeface="Red Hat Text"/>
                <a:ea typeface="Red Hat Text"/>
                <a:cs typeface="Red Hat Text"/>
                <a:sym typeface="Red Hat Text"/>
              </a:rPr>
              <a:t>+more</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Font typeface="Overpass"/>
              <a:buNone/>
            </a:pPr>
            <a:r>
              <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600">
              <a:solidFill>
                <a:srgbClr val="55596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600">
              <a:solidFill>
                <a:srgbClr val="555960"/>
              </a:solidFill>
              <a:latin typeface="Red Hat Text"/>
              <a:ea typeface="Red Hat Text"/>
              <a:cs typeface="Red Hat Text"/>
              <a:sym typeface="Red Hat Text"/>
            </a:endParaRPr>
          </a:p>
        </p:txBody>
      </p:sp>
      <p:sp>
        <p:nvSpPr>
          <p:cNvPr id="917" name="Google Shape;917;p137"/>
          <p:cNvSpPr txBox="1"/>
          <p:nvPr/>
        </p:nvSpPr>
        <p:spPr>
          <a:xfrm>
            <a:off x="2323873" y="4458433"/>
            <a:ext cx="1634100" cy="404700"/>
          </a:xfrm>
          <a:prstGeom prst="rect">
            <a:avLst/>
          </a:prstGeom>
          <a:noFill/>
          <a:ln>
            <a:noFill/>
          </a:ln>
        </p:spPr>
        <p:txBody>
          <a:bodyPr anchorCtr="0" anchor="t" bIns="60950" lIns="60950" spcFirstLastPara="1" rIns="60950" wrap="square" tIns="60950">
            <a:noAutofit/>
          </a:bodyPr>
          <a:lstStyle/>
          <a:p>
            <a:pPr indent="0" lvl="0" marL="0" marR="0" rtl="0" algn="l">
              <a:lnSpc>
                <a:spcPct val="115000"/>
              </a:lnSpc>
              <a:spcBef>
                <a:spcPts val="0"/>
              </a:spcBef>
              <a:spcAft>
                <a:spcPts val="0"/>
              </a:spcAft>
              <a:buClr>
                <a:srgbClr val="000000"/>
              </a:buClr>
              <a:buFont typeface="Overpass"/>
              <a:buNone/>
            </a:pPr>
            <a:r>
              <a:rPr b="1" lang="en" sz="1600">
                <a:solidFill>
                  <a:srgbClr val="EE0000"/>
                </a:solidFill>
                <a:latin typeface="Red Hat Text"/>
                <a:ea typeface="Red Hat Text"/>
                <a:cs typeface="Red Hat Text"/>
                <a:sym typeface="Red Hat Text"/>
              </a:rPr>
              <a:t>Storage</a:t>
            </a:r>
            <a:endParaRPr sz="16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b="1" lang="en" sz="1600">
                <a:solidFill>
                  <a:srgbClr val="666666"/>
                </a:solidFill>
                <a:latin typeface="Red Hat Text"/>
                <a:ea typeface="Red Hat Text"/>
                <a:cs typeface="Red Hat Text"/>
                <a:sym typeface="Red Hat Text"/>
              </a:rPr>
              <a:t>Infinidat</a:t>
            </a:r>
            <a:endParaRPr b="1" sz="16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b="1" lang="en" sz="1600">
                <a:solidFill>
                  <a:srgbClr val="666666"/>
                </a:solidFill>
                <a:latin typeface="Red Hat Text"/>
                <a:ea typeface="Red Hat Text"/>
                <a:cs typeface="Red Hat Text"/>
                <a:sym typeface="Red Hat Text"/>
              </a:rPr>
              <a:t>Netapp</a:t>
            </a:r>
            <a:endParaRPr sz="16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b="1" lang="en" sz="1600">
                <a:solidFill>
                  <a:srgbClr val="666666"/>
                </a:solidFill>
                <a:latin typeface="Red Hat Text"/>
                <a:ea typeface="Red Hat Text"/>
                <a:cs typeface="Red Hat Text"/>
                <a:sym typeface="Red Hat Text"/>
              </a:rPr>
              <a:t>Pure Storage</a:t>
            </a:r>
            <a:endParaRPr b="1" sz="19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666666"/>
                </a:solidFill>
                <a:latin typeface="Red Hat Text"/>
                <a:ea typeface="Red Hat Text"/>
                <a:cs typeface="Red Hat Text"/>
                <a:sym typeface="Red Hat Text"/>
              </a:rPr>
              <a:t>+more</a:t>
            </a:r>
            <a:endParaRPr sz="900">
              <a:solidFill>
                <a:srgbClr val="666666"/>
              </a:solidFill>
              <a:latin typeface="Red Hat Text"/>
              <a:ea typeface="Red Hat Text"/>
              <a:cs typeface="Red Hat Text"/>
              <a:sym typeface="Red Hat Text"/>
            </a:endParaRPr>
          </a:p>
        </p:txBody>
      </p:sp>
      <p:sp>
        <p:nvSpPr>
          <p:cNvPr id="918" name="Google Shape;918;p137"/>
          <p:cNvSpPr txBox="1"/>
          <p:nvPr/>
        </p:nvSpPr>
        <p:spPr>
          <a:xfrm>
            <a:off x="478668" y="4458433"/>
            <a:ext cx="1634100" cy="404700"/>
          </a:xfrm>
          <a:prstGeom prst="rect">
            <a:avLst/>
          </a:prstGeom>
          <a:noFill/>
          <a:ln>
            <a:noFill/>
          </a:ln>
        </p:spPr>
        <p:txBody>
          <a:bodyPr anchorCtr="0" anchor="t" bIns="60950" lIns="60950" spcFirstLastPara="1" rIns="60950" wrap="square" tIns="60950">
            <a:noAutofit/>
          </a:bodyPr>
          <a:lstStyle/>
          <a:p>
            <a:pPr indent="0" lvl="0" marL="0" marR="0" rtl="0" algn="l">
              <a:lnSpc>
                <a:spcPct val="115000"/>
              </a:lnSpc>
              <a:spcBef>
                <a:spcPts val="0"/>
              </a:spcBef>
              <a:spcAft>
                <a:spcPts val="0"/>
              </a:spcAft>
              <a:buClr>
                <a:srgbClr val="000000"/>
              </a:buClr>
              <a:buFont typeface="Overpass"/>
              <a:buNone/>
            </a:pPr>
            <a:r>
              <a:rPr b="1" lang="en" sz="1500">
                <a:solidFill>
                  <a:srgbClr val="EE0000"/>
                </a:solidFill>
                <a:latin typeface="Red Hat Text"/>
                <a:ea typeface="Red Hat Text"/>
                <a:cs typeface="Red Hat Text"/>
                <a:sym typeface="Red Hat Text"/>
              </a:rPr>
              <a:t>Red Hat Products</a:t>
            </a:r>
            <a:endParaRPr sz="19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434343"/>
                </a:solidFill>
                <a:latin typeface="Red Hat Text"/>
                <a:ea typeface="Red Hat Text"/>
                <a:cs typeface="Red Hat Text"/>
                <a:sym typeface="Red Hat Text"/>
              </a:rPr>
              <a:t>RHEL</a:t>
            </a:r>
            <a:endParaRPr sz="1600">
              <a:solidFill>
                <a:srgbClr val="434343"/>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b="1" lang="en" sz="1600">
                <a:solidFill>
                  <a:srgbClr val="434343"/>
                </a:solidFill>
                <a:latin typeface="Red Hat Text"/>
                <a:ea typeface="Red Hat Text"/>
                <a:cs typeface="Red Hat Text"/>
                <a:sym typeface="Red Hat Text"/>
              </a:rPr>
              <a:t>Satellite</a:t>
            </a:r>
            <a:endParaRPr b="1" sz="1600">
              <a:solidFill>
                <a:srgbClr val="434343"/>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b="1" lang="en" sz="1600">
                <a:solidFill>
                  <a:srgbClr val="434343"/>
                </a:solidFill>
                <a:latin typeface="Red Hat Text"/>
                <a:ea typeface="Red Hat Text"/>
                <a:cs typeface="Red Hat Text"/>
                <a:sym typeface="Red Hat Text"/>
              </a:rPr>
              <a:t>Insights</a:t>
            </a:r>
            <a:endParaRPr b="1" sz="1600">
              <a:solidFill>
                <a:srgbClr val="434343"/>
              </a:solidFill>
              <a:latin typeface="Red Hat Text"/>
              <a:ea typeface="Red Hat Text"/>
              <a:cs typeface="Red Hat Text"/>
              <a:sym typeface="Red Hat Text"/>
            </a:endParaRPr>
          </a:p>
          <a:p>
            <a:pPr indent="0" lvl="0" marL="0" rtl="0" algn="l">
              <a:lnSpc>
                <a:spcPct val="115000"/>
              </a:lnSpc>
              <a:spcBef>
                <a:spcPts val="0"/>
              </a:spcBef>
              <a:spcAft>
                <a:spcPts val="0"/>
              </a:spcAft>
              <a:buClr>
                <a:srgbClr val="555960"/>
              </a:buClr>
              <a:buFont typeface="Overpass"/>
              <a:buNone/>
            </a:pPr>
            <a:r>
              <a:rPr lang="en" sz="1600">
                <a:solidFill>
                  <a:srgbClr val="434343"/>
                </a:solidFill>
                <a:latin typeface="Red Hat Text"/>
                <a:ea typeface="Red Hat Text"/>
                <a:cs typeface="Red Hat Text"/>
                <a:sym typeface="Red Hat Text"/>
              </a:rPr>
              <a:t>+more</a:t>
            </a:r>
            <a:endParaRPr sz="900">
              <a:solidFill>
                <a:srgbClr val="434343"/>
              </a:solidFill>
              <a:latin typeface="Red Hat Text"/>
              <a:ea typeface="Red Hat Text"/>
              <a:cs typeface="Red Hat Text"/>
              <a:sym typeface="Red Hat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22" name="Shape 922"/>
        <p:cNvGrpSpPr/>
        <p:nvPr/>
      </p:nvGrpSpPr>
      <p:grpSpPr>
        <a:xfrm>
          <a:off x="0" y="0"/>
          <a:ext cx="0" cy="0"/>
          <a:chOff x="0" y="0"/>
          <a:chExt cx="0" cy="0"/>
        </a:xfrm>
      </p:grpSpPr>
      <p:sp>
        <p:nvSpPr>
          <p:cNvPr id="923" name="Google Shape;923;p138"/>
          <p:cNvSpPr/>
          <p:nvPr/>
        </p:nvSpPr>
        <p:spPr>
          <a:xfrm>
            <a:off x="6642904" y="677233"/>
            <a:ext cx="4994100" cy="52689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4" name="Google Shape;924;p138"/>
          <p:cNvSpPr txBox="1"/>
          <p:nvPr/>
        </p:nvSpPr>
        <p:spPr>
          <a:xfrm>
            <a:off x="7437246" y="3514328"/>
            <a:ext cx="1404900" cy="1398000"/>
          </a:xfrm>
          <a:prstGeom prst="rect">
            <a:avLst/>
          </a:prstGeom>
          <a:noFill/>
          <a:ln>
            <a:noFill/>
          </a:ln>
        </p:spPr>
        <p:txBody>
          <a:bodyPr anchorCtr="0" anchor="t" bIns="121875" lIns="121875" spcFirstLastPara="1" rIns="121875" wrap="square" tIns="121875">
            <a:noAutofit/>
          </a:bodyPr>
          <a:lstStyle/>
          <a:p>
            <a:pPr indent="0" lvl="0" marL="0" rtl="0" algn="ctr">
              <a:lnSpc>
                <a:spcPct val="110000"/>
              </a:lnSpc>
              <a:spcBef>
                <a:spcPts val="0"/>
              </a:spcBef>
              <a:spcAft>
                <a:spcPts val="0"/>
              </a:spcAft>
              <a:buNone/>
            </a:pPr>
            <a:r>
              <a:rPr b="1" lang="en" sz="9600">
                <a:solidFill>
                  <a:srgbClr val="EE0000"/>
                </a:solidFill>
                <a:latin typeface="Red Hat Display"/>
                <a:ea typeface="Red Hat Display"/>
                <a:cs typeface="Red Hat Display"/>
                <a:sym typeface="Red Hat Display"/>
              </a:rPr>
              <a:t>3</a:t>
            </a:r>
            <a:r>
              <a:rPr b="1" lang="en" sz="9300">
                <a:solidFill>
                  <a:srgbClr val="EE0000"/>
                </a:solidFill>
                <a:latin typeface="Red Hat Display"/>
                <a:ea typeface="Red Hat Display"/>
                <a:cs typeface="Red Hat Display"/>
                <a:sym typeface="Red Hat Display"/>
              </a:rPr>
              <a:t> </a:t>
            </a:r>
            <a:endParaRPr sz="3200">
              <a:solidFill>
                <a:srgbClr val="EE0000"/>
              </a:solidFill>
              <a:latin typeface="Red Hat Display"/>
              <a:ea typeface="Red Hat Display"/>
              <a:cs typeface="Red Hat Display"/>
              <a:sym typeface="Red Hat Display"/>
            </a:endParaRPr>
          </a:p>
        </p:txBody>
      </p:sp>
      <p:sp>
        <p:nvSpPr>
          <p:cNvPr id="925" name="Google Shape;925;p138"/>
          <p:cNvSpPr txBox="1"/>
          <p:nvPr/>
        </p:nvSpPr>
        <p:spPr>
          <a:xfrm>
            <a:off x="7282561" y="2769467"/>
            <a:ext cx="3987900" cy="714000"/>
          </a:xfrm>
          <a:prstGeom prst="rect">
            <a:avLst/>
          </a:prstGeom>
          <a:noFill/>
          <a:ln>
            <a:noFill/>
          </a:ln>
        </p:spPr>
        <p:txBody>
          <a:bodyPr anchorCtr="0" anchor="t" bIns="121875" lIns="121875" spcFirstLastPara="1" rIns="121875" wrap="square" tIns="121875">
            <a:noAutofit/>
          </a:bodyPr>
          <a:lstStyle/>
          <a:p>
            <a:pPr indent="0" lvl="0" marL="0" rtl="0" algn="ctr">
              <a:lnSpc>
                <a:spcPct val="110000"/>
              </a:lnSpc>
              <a:spcBef>
                <a:spcPts val="0"/>
              </a:spcBef>
              <a:spcAft>
                <a:spcPts val="0"/>
              </a:spcAft>
              <a:buNone/>
            </a:pPr>
            <a:r>
              <a:rPr b="1" lang="en" sz="2100">
                <a:solidFill>
                  <a:srgbClr val="666666"/>
                </a:solidFill>
                <a:latin typeface="Red Hat Display"/>
                <a:ea typeface="Red Hat Display"/>
                <a:cs typeface="Red Hat Display"/>
                <a:sym typeface="Red Hat Display"/>
              </a:rPr>
              <a:t>ROI on Ansible Tower </a:t>
            </a:r>
            <a:endParaRPr b="1" sz="2100">
              <a:solidFill>
                <a:srgbClr val="666666"/>
              </a:solidFill>
              <a:latin typeface="Red Hat Display"/>
              <a:ea typeface="Red Hat Display"/>
              <a:cs typeface="Red Hat Display"/>
              <a:sym typeface="Red Hat Display"/>
            </a:endParaRPr>
          </a:p>
        </p:txBody>
      </p:sp>
      <p:sp>
        <p:nvSpPr>
          <p:cNvPr id="926" name="Google Shape;926;p138"/>
          <p:cNvSpPr txBox="1"/>
          <p:nvPr/>
        </p:nvSpPr>
        <p:spPr>
          <a:xfrm>
            <a:off x="7399498" y="1544828"/>
            <a:ext cx="3480600" cy="1398000"/>
          </a:xfrm>
          <a:prstGeom prst="rect">
            <a:avLst/>
          </a:prstGeom>
          <a:noFill/>
          <a:ln>
            <a:noFill/>
          </a:ln>
        </p:spPr>
        <p:txBody>
          <a:bodyPr anchorCtr="0" anchor="ctr" bIns="121875" lIns="121875" spcFirstLastPara="1" rIns="121875" wrap="square" tIns="121875">
            <a:noAutofit/>
          </a:bodyPr>
          <a:lstStyle/>
          <a:p>
            <a:pPr indent="0" lvl="0" marL="0" rtl="0" algn="ctr">
              <a:lnSpc>
                <a:spcPct val="110000"/>
              </a:lnSpc>
              <a:spcBef>
                <a:spcPts val="0"/>
              </a:spcBef>
              <a:spcAft>
                <a:spcPts val="0"/>
              </a:spcAft>
              <a:buNone/>
            </a:pPr>
            <a:r>
              <a:rPr b="1" lang="en" sz="9600">
                <a:solidFill>
                  <a:srgbClr val="EE0000"/>
                </a:solidFill>
                <a:latin typeface="Red Hat Display"/>
                <a:ea typeface="Red Hat Display"/>
                <a:cs typeface="Red Hat Display"/>
                <a:sym typeface="Red Hat Display"/>
              </a:rPr>
              <a:t>146% </a:t>
            </a:r>
            <a:endParaRPr b="1" sz="9600">
              <a:solidFill>
                <a:srgbClr val="EE0000"/>
              </a:solidFill>
              <a:latin typeface="Red Hat Display"/>
              <a:ea typeface="Red Hat Display"/>
              <a:cs typeface="Red Hat Display"/>
              <a:sym typeface="Red Hat Display"/>
            </a:endParaRPr>
          </a:p>
        </p:txBody>
      </p:sp>
      <p:sp>
        <p:nvSpPr>
          <p:cNvPr id="927" name="Google Shape;927;p138"/>
          <p:cNvSpPr txBox="1"/>
          <p:nvPr/>
        </p:nvSpPr>
        <p:spPr>
          <a:xfrm>
            <a:off x="7304789" y="3997800"/>
            <a:ext cx="501900" cy="7140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4000">
                <a:solidFill>
                  <a:srgbClr val="CC0000"/>
                </a:solidFill>
                <a:latin typeface="Red Hat Display"/>
                <a:ea typeface="Red Hat Display"/>
                <a:cs typeface="Red Hat Display"/>
                <a:sym typeface="Red Hat Display"/>
              </a:rPr>
              <a:t>&lt;</a:t>
            </a:r>
            <a:endParaRPr b="1" sz="4000">
              <a:solidFill>
                <a:srgbClr val="CC0000"/>
              </a:solidFill>
              <a:latin typeface="Red Hat Display"/>
              <a:ea typeface="Red Hat Display"/>
              <a:cs typeface="Red Hat Display"/>
              <a:sym typeface="Red Hat Display"/>
            </a:endParaRPr>
          </a:p>
        </p:txBody>
      </p:sp>
      <p:sp>
        <p:nvSpPr>
          <p:cNvPr id="928" name="Google Shape;928;p138"/>
          <p:cNvSpPr txBox="1"/>
          <p:nvPr/>
        </p:nvSpPr>
        <p:spPr>
          <a:xfrm>
            <a:off x="8623559" y="4087867"/>
            <a:ext cx="2521500" cy="7140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4000">
                <a:solidFill>
                  <a:srgbClr val="EE0000"/>
                </a:solidFill>
                <a:latin typeface="Red Hat Display"/>
                <a:ea typeface="Red Hat Display"/>
                <a:cs typeface="Red Hat Display"/>
                <a:sym typeface="Red Hat Display"/>
              </a:rPr>
              <a:t>MONTHS</a:t>
            </a:r>
            <a:endParaRPr b="1" sz="4000">
              <a:solidFill>
                <a:srgbClr val="EE0000"/>
              </a:solidFill>
              <a:latin typeface="Red Hat Display"/>
              <a:ea typeface="Red Hat Display"/>
              <a:cs typeface="Red Hat Display"/>
              <a:sym typeface="Red Hat Display"/>
            </a:endParaRPr>
          </a:p>
        </p:txBody>
      </p:sp>
      <p:sp>
        <p:nvSpPr>
          <p:cNvPr id="929" name="Google Shape;929;p138"/>
          <p:cNvSpPr txBox="1"/>
          <p:nvPr/>
        </p:nvSpPr>
        <p:spPr>
          <a:xfrm>
            <a:off x="6642904" y="5006400"/>
            <a:ext cx="4994100" cy="714000"/>
          </a:xfrm>
          <a:prstGeom prst="rect">
            <a:avLst/>
          </a:prstGeom>
          <a:noFill/>
          <a:ln>
            <a:noFill/>
          </a:ln>
        </p:spPr>
        <p:txBody>
          <a:bodyPr anchorCtr="0" anchor="t" bIns="121875" lIns="121875" spcFirstLastPara="1" rIns="121875" wrap="square" tIns="121875">
            <a:noAutofit/>
          </a:bodyPr>
          <a:lstStyle/>
          <a:p>
            <a:pPr indent="0" lvl="0" marL="0" rtl="0" algn="ctr">
              <a:lnSpc>
                <a:spcPct val="110000"/>
              </a:lnSpc>
              <a:spcBef>
                <a:spcPts val="0"/>
              </a:spcBef>
              <a:spcAft>
                <a:spcPts val="0"/>
              </a:spcAft>
              <a:buNone/>
            </a:pPr>
            <a:r>
              <a:rPr b="1" lang="en" sz="2100">
                <a:solidFill>
                  <a:srgbClr val="666666"/>
                </a:solidFill>
                <a:latin typeface="Red Hat Display"/>
                <a:ea typeface="Red Hat Display"/>
                <a:cs typeface="Red Hat Display"/>
                <a:sym typeface="Red Hat Display"/>
              </a:rPr>
              <a:t>Payback on Ansible Tower </a:t>
            </a:r>
            <a:endParaRPr b="1" sz="2100">
              <a:solidFill>
                <a:srgbClr val="666666"/>
              </a:solidFill>
              <a:latin typeface="Red Hat Display"/>
              <a:ea typeface="Red Hat Display"/>
              <a:cs typeface="Red Hat Display"/>
              <a:sym typeface="Red Hat Display"/>
            </a:endParaRPr>
          </a:p>
        </p:txBody>
      </p:sp>
      <p:sp>
        <p:nvSpPr>
          <p:cNvPr id="930" name="Google Shape;930;p138"/>
          <p:cNvSpPr txBox="1"/>
          <p:nvPr>
            <p:ph type="title"/>
          </p:nvPr>
        </p:nvSpPr>
        <p:spPr>
          <a:xfrm>
            <a:off x="6779504" y="903633"/>
            <a:ext cx="4994100" cy="4380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900">
                <a:solidFill>
                  <a:srgbClr val="666666"/>
                </a:solidFill>
                <a:latin typeface="Red Hat Display"/>
                <a:ea typeface="Red Hat Display"/>
                <a:cs typeface="Red Hat Display"/>
                <a:sym typeface="Red Hat Display"/>
              </a:rPr>
              <a:t>Financial summary:</a:t>
            </a:r>
            <a:endParaRPr sz="1900">
              <a:solidFill>
                <a:srgbClr val="666666"/>
              </a:solidFill>
              <a:latin typeface="Red Hat Display"/>
              <a:ea typeface="Red Hat Display"/>
              <a:cs typeface="Red Hat Display"/>
              <a:sym typeface="Red Hat Display"/>
            </a:endParaRPr>
          </a:p>
        </p:txBody>
      </p:sp>
      <p:sp>
        <p:nvSpPr>
          <p:cNvPr id="931" name="Google Shape;931;p138"/>
          <p:cNvSpPr txBox="1"/>
          <p:nvPr/>
        </p:nvSpPr>
        <p:spPr>
          <a:xfrm>
            <a:off x="320053" y="6289633"/>
            <a:ext cx="8429100" cy="5871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900">
                <a:solidFill>
                  <a:srgbClr val="01010F"/>
                </a:solidFill>
                <a:latin typeface="Red Hat Display"/>
                <a:ea typeface="Red Hat Display"/>
                <a:cs typeface="Red Hat Display"/>
                <a:sym typeface="Red Hat Display"/>
              </a:rPr>
              <a:t>SOURCE: </a:t>
            </a:r>
            <a:r>
              <a:rPr i="1" lang="en" sz="900">
                <a:solidFill>
                  <a:schemeClr val="dk1"/>
                </a:solidFill>
                <a:latin typeface="Red Hat Display"/>
                <a:ea typeface="Red Hat Display"/>
                <a:cs typeface="Red Hat Display"/>
                <a:sym typeface="Red Hat Display"/>
              </a:rPr>
              <a:t>"The Total Economic Impact™ Of Red Hat Ansible Tower, a June 2018 commissioned study conducted by Forrester Consulting on behalf of Red Hat."</a:t>
            </a:r>
            <a:endParaRPr i="1"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900" u="sng">
                <a:solidFill>
                  <a:schemeClr val="hlink"/>
                </a:solidFill>
                <a:latin typeface="Red Hat Display"/>
                <a:ea typeface="Red Hat Display"/>
                <a:cs typeface="Red Hat Display"/>
                <a:sym typeface="Red Hat Display"/>
                <a:hlinkClick r:id="rId3"/>
              </a:rPr>
              <a:t>redhat.com/en/engage/total-economic-impact-ansible-tower-20180710</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900">
              <a:solidFill>
                <a:schemeClr val="dk1"/>
              </a:solidFill>
              <a:latin typeface="Red Hat Display"/>
              <a:ea typeface="Red Hat Display"/>
              <a:cs typeface="Red Hat Display"/>
              <a:sym typeface="Red Hat Display"/>
            </a:endParaRPr>
          </a:p>
        </p:txBody>
      </p:sp>
      <p:sp>
        <p:nvSpPr>
          <p:cNvPr id="932" name="Google Shape;932;p138"/>
          <p:cNvSpPr txBox="1"/>
          <p:nvPr/>
        </p:nvSpPr>
        <p:spPr>
          <a:xfrm>
            <a:off x="2628909" y="2223562"/>
            <a:ext cx="3480600" cy="714000"/>
          </a:xfrm>
          <a:prstGeom prst="rect">
            <a:avLst/>
          </a:prstGeom>
          <a:noFill/>
          <a:ln>
            <a:noFill/>
          </a:ln>
        </p:spPr>
        <p:txBody>
          <a:bodyPr anchorCtr="0" anchor="t" bIns="121875" lIns="121875" spcFirstLastPara="1" rIns="121875" wrap="square" tIns="121875">
            <a:noAutofit/>
          </a:bodyPr>
          <a:lstStyle/>
          <a:p>
            <a:pPr indent="0" lvl="0" marL="0" rtl="0" algn="l">
              <a:lnSpc>
                <a:spcPct val="110000"/>
              </a:lnSpc>
              <a:spcBef>
                <a:spcPts val="0"/>
              </a:spcBef>
              <a:spcAft>
                <a:spcPts val="0"/>
              </a:spcAft>
              <a:buNone/>
            </a:pPr>
            <a:r>
              <a:rPr lang="en" sz="1600">
                <a:solidFill>
                  <a:srgbClr val="666666"/>
                </a:solidFill>
                <a:latin typeface="Red Hat Display"/>
                <a:ea typeface="Red Hat Display"/>
                <a:cs typeface="Red Hat Display"/>
                <a:sym typeface="Red Hat Display"/>
              </a:rPr>
              <a:t>Reduction in recovery time following a security incident</a:t>
            </a:r>
            <a:endParaRPr sz="1600">
              <a:solidFill>
                <a:srgbClr val="666666"/>
              </a:solidFill>
              <a:latin typeface="Red Hat Display"/>
              <a:ea typeface="Red Hat Display"/>
              <a:cs typeface="Red Hat Display"/>
              <a:sym typeface="Red Hat Display"/>
            </a:endParaRPr>
          </a:p>
        </p:txBody>
      </p:sp>
      <p:sp>
        <p:nvSpPr>
          <p:cNvPr id="933" name="Google Shape;933;p138"/>
          <p:cNvSpPr txBox="1"/>
          <p:nvPr/>
        </p:nvSpPr>
        <p:spPr>
          <a:xfrm>
            <a:off x="562884" y="1952000"/>
            <a:ext cx="2067900" cy="13980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6400">
                <a:solidFill>
                  <a:srgbClr val="EE0000"/>
                </a:solidFill>
                <a:latin typeface="Red Hat Display"/>
                <a:ea typeface="Red Hat Display"/>
                <a:cs typeface="Red Hat Display"/>
                <a:sym typeface="Red Hat Display"/>
              </a:rPr>
              <a:t>94%</a:t>
            </a:r>
            <a:endParaRPr b="1" sz="6400">
              <a:solidFill>
                <a:srgbClr val="EE0000"/>
              </a:solidFill>
              <a:latin typeface="Red Hat Display"/>
              <a:ea typeface="Red Hat Display"/>
              <a:cs typeface="Red Hat Display"/>
              <a:sym typeface="Red Hat Display"/>
            </a:endParaRPr>
          </a:p>
        </p:txBody>
      </p:sp>
      <p:sp>
        <p:nvSpPr>
          <p:cNvPr id="934" name="Google Shape;934;p138"/>
          <p:cNvSpPr txBox="1"/>
          <p:nvPr/>
        </p:nvSpPr>
        <p:spPr>
          <a:xfrm>
            <a:off x="562884" y="3240367"/>
            <a:ext cx="2067900" cy="13980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6400">
                <a:solidFill>
                  <a:srgbClr val="EE0000"/>
                </a:solidFill>
                <a:latin typeface="Red Hat Display"/>
                <a:ea typeface="Red Hat Display"/>
                <a:cs typeface="Red Hat Display"/>
                <a:sym typeface="Red Hat Display"/>
              </a:rPr>
              <a:t>84%</a:t>
            </a:r>
            <a:endParaRPr b="1" sz="6400">
              <a:solidFill>
                <a:srgbClr val="EE0000"/>
              </a:solidFill>
              <a:latin typeface="Red Hat Display"/>
              <a:ea typeface="Red Hat Display"/>
              <a:cs typeface="Red Hat Display"/>
              <a:sym typeface="Red Hat Display"/>
            </a:endParaRPr>
          </a:p>
        </p:txBody>
      </p:sp>
      <p:sp>
        <p:nvSpPr>
          <p:cNvPr id="935" name="Google Shape;935;p138"/>
          <p:cNvSpPr txBox="1"/>
          <p:nvPr/>
        </p:nvSpPr>
        <p:spPr>
          <a:xfrm>
            <a:off x="2638906" y="3431033"/>
            <a:ext cx="3259200" cy="1093500"/>
          </a:xfrm>
          <a:prstGeom prst="rect">
            <a:avLst/>
          </a:prstGeom>
          <a:noFill/>
          <a:ln>
            <a:noFill/>
          </a:ln>
        </p:spPr>
        <p:txBody>
          <a:bodyPr anchorCtr="0" anchor="t" bIns="121875" lIns="121875" spcFirstLastPara="1" rIns="121875" wrap="square" tIns="121875">
            <a:noAutofit/>
          </a:bodyPr>
          <a:lstStyle/>
          <a:p>
            <a:pPr indent="0" lvl="0" marL="0" rtl="0" algn="l">
              <a:lnSpc>
                <a:spcPct val="110000"/>
              </a:lnSpc>
              <a:spcBef>
                <a:spcPts val="0"/>
              </a:spcBef>
              <a:spcAft>
                <a:spcPts val="0"/>
              </a:spcAft>
              <a:buNone/>
            </a:pPr>
            <a:r>
              <a:rPr lang="en" sz="1600">
                <a:solidFill>
                  <a:srgbClr val="666666"/>
                </a:solidFill>
                <a:latin typeface="Red Hat Display"/>
                <a:ea typeface="Red Hat Display"/>
                <a:cs typeface="Red Hat Display"/>
                <a:sym typeface="Red Hat Display"/>
              </a:rPr>
              <a:t>Savings by deploying workloads to generic systems appliances using Ansible Tower</a:t>
            </a:r>
            <a:endParaRPr sz="1600">
              <a:solidFill>
                <a:srgbClr val="666666"/>
              </a:solidFill>
              <a:latin typeface="Red Hat Display"/>
              <a:ea typeface="Red Hat Display"/>
              <a:cs typeface="Red Hat Display"/>
              <a:sym typeface="Red Hat Display"/>
            </a:endParaRPr>
          </a:p>
        </p:txBody>
      </p:sp>
      <p:sp>
        <p:nvSpPr>
          <p:cNvPr id="936" name="Google Shape;936;p138"/>
          <p:cNvSpPr txBox="1"/>
          <p:nvPr/>
        </p:nvSpPr>
        <p:spPr>
          <a:xfrm>
            <a:off x="562884" y="4627200"/>
            <a:ext cx="2067900" cy="1398000"/>
          </a:xfrm>
          <a:prstGeom prst="rect">
            <a:avLst/>
          </a:prstGeom>
          <a:noFill/>
          <a:ln>
            <a:noFill/>
          </a:ln>
        </p:spPr>
        <p:txBody>
          <a:bodyPr anchorCtr="0" anchor="ctr" bIns="121875" lIns="121875" spcFirstLastPara="1" rIns="121875" wrap="square" tIns="121875">
            <a:noAutofit/>
          </a:bodyPr>
          <a:lstStyle/>
          <a:p>
            <a:pPr indent="0" lvl="0" marL="0" rtl="0" algn="l">
              <a:lnSpc>
                <a:spcPct val="110000"/>
              </a:lnSpc>
              <a:spcBef>
                <a:spcPts val="0"/>
              </a:spcBef>
              <a:spcAft>
                <a:spcPts val="0"/>
              </a:spcAft>
              <a:buNone/>
            </a:pPr>
            <a:r>
              <a:rPr b="1" lang="en" sz="6400">
                <a:solidFill>
                  <a:srgbClr val="EE0000"/>
                </a:solidFill>
                <a:latin typeface="Red Hat Display"/>
                <a:ea typeface="Red Hat Display"/>
                <a:cs typeface="Red Hat Display"/>
                <a:sym typeface="Red Hat Display"/>
              </a:rPr>
              <a:t>67%</a:t>
            </a:r>
            <a:endParaRPr b="1" sz="6400">
              <a:solidFill>
                <a:srgbClr val="EE0000"/>
              </a:solidFill>
              <a:latin typeface="Red Hat Display"/>
              <a:ea typeface="Red Hat Display"/>
              <a:cs typeface="Red Hat Display"/>
              <a:sym typeface="Red Hat Display"/>
            </a:endParaRPr>
          </a:p>
        </p:txBody>
      </p:sp>
      <p:sp>
        <p:nvSpPr>
          <p:cNvPr id="937" name="Google Shape;937;p138"/>
          <p:cNvSpPr txBox="1"/>
          <p:nvPr/>
        </p:nvSpPr>
        <p:spPr>
          <a:xfrm>
            <a:off x="2583487" y="4931600"/>
            <a:ext cx="3323100" cy="1093500"/>
          </a:xfrm>
          <a:prstGeom prst="rect">
            <a:avLst/>
          </a:prstGeom>
          <a:noFill/>
          <a:ln>
            <a:noFill/>
          </a:ln>
        </p:spPr>
        <p:txBody>
          <a:bodyPr anchorCtr="0" anchor="t" bIns="121875" lIns="121875" spcFirstLastPara="1" rIns="121875" wrap="square" tIns="121875">
            <a:noAutofit/>
          </a:bodyPr>
          <a:lstStyle/>
          <a:p>
            <a:pPr indent="0" lvl="0" marL="0" rtl="0" algn="l">
              <a:lnSpc>
                <a:spcPct val="110000"/>
              </a:lnSpc>
              <a:spcBef>
                <a:spcPts val="0"/>
              </a:spcBef>
              <a:spcAft>
                <a:spcPts val="0"/>
              </a:spcAft>
              <a:buNone/>
            </a:pPr>
            <a:r>
              <a:rPr lang="en" sz="1600">
                <a:solidFill>
                  <a:srgbClr val="666666"/>
                </a:solidFill>
                <a:latin typeface="Red Hat Display"/>
                <a:ea typeface="Red Hat Display"/>
                <a:cs typeface="Red Hat Display"/>
                <a:sym typeface="Red Hat Display"/>
              </a:rPr>
              <a:t>Reduction in man hours required for customer deliveries</a:t>
            </a:r>
            <a:endParaRPr sz="1600">
              <a:solidFill>
                <a:srgbClr val="666666"/>
              </a:solidFill>
              <a:latin typeface="Red Hat Display"/>
              <a:ea typeface="Red Hat Display"/>
              <a:cs typeface="Red Hat Display"/>
              <a:sym typeface="Red Hat Display"/>
            </a:endParaRPr>
          </a:p>
        </p:txBody>
      </p:sp>
      <p:sp>
        <p:nvSpPr>
          <p:cNvPr id="938" name="Google Shape;938;p138"/>
          <p:cNvSpPr txBox="1"/>
          <p:nvPr/>
        </p:nvSpPr>
        <p:spPr>
          <a:xfrm>
            <a:off x="691927" y="752433"/>
            <a:ext cx="5950800" cy="10935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200">
                <a:solidFill>
                  <a:srgbClr val="666666"/>
                </a:solidFill>
                <a:latin typeface="Red Hat Display"/>
                <a:ea typeface="Red Hat Display"/>
                <a:cs typeface="Red Hat Display"/>
                <a:sym typeface="Red Hat Display"/>
              </a:rPr>
              <a:t>Red Hat Ansible Tower</a:t>
            </a:r>
            <a:br>
              <a:rPr lang="en" sz="3200">
                <a:solidFill>
                  <a:srgbClr val="666666"/>
                </a:solidFill>
                <a:latin typeface="Red Hat Display"/>
                <a:ea typeface="Red Hat Display"/>
                <a:cs typeface="Red Hat Display"/>
                <a:sym typeface="Red Hat Display"/>
              </a:rPr>
            </a:br>
            <a:r>
              <a:rPr lang="en" sz="1900">
                <a:solidFill>
                  <a:srgbClr val="666666"/>
                </a:solidFill>
                <a:latin typeface="Red Hat Display"/>
                <a:ea typeface="Red Hat Display"/>
                <a:cs typeface="Red Hat Display"/>
                <a:sym typeface="Red Hat Display"/>
              </a:rPr>
              <a:t>by the numbers:</a:t>
            </a:r>
            <a:endParaRPr sz="1900">
              <a:solidFill>
                <a:srgbClr val="666666"/>
              </a:solidFill>
              <a:latin typeface="Red Hat Display"/>
              <a:ea typeface="Red Hat Display"/>
              <a:cs typeface="Red Hat Display"/>
              <a:sym typeface="Red Hat Display"/>
            </a:endParaRPr>
          </a:p>
        </p:txBody>
      </p:sp>
      <p:pic>
        <p:nvPicPr>
          <p:cNvPr id="939" name="Google Shape;939;p138"/>
          <p:cNvPicPr preferRelativeResize="0"/>
          <p:nvPr/>
        </p:nvPicPr>
        <p:blipFill rotWithShape="1">
          <a:blip r:embed="rId4">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39"/>
          <p:cNvSpPr txBox="1"/>
          <p:nvPr/>
        </p:nvSpPr>
        <p:spPr>
          <a:xfrm>
            <a:off x="512475" y="2641200"/>
            <a:ext cx="10353300" cy="2470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2400">
                <a:latin typeface="Red Hat Display"/>
                <a:ea typeface="Red Hat Display"/>
                <a:cs typeface="Red Hat Display"/>
                <a:sym typeface="Red Hat Display"/>
              </a:rPr>
              <a:t>Red Hat Ansible Engine:</a:t>
            </a:r>
            <a:endParaRPr b="1" sz="24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rPr lang="en" sz="4800">
                <a:latin typeface="Red Hat Display"/>
                <a:ea typeface="Red Hat Display"/>
                <a:cs typeface="Red Hat Display"/>
                <a:sym typeface="Red Hat Display"/>
              </a:rPr>
              <a:t>Universal language </a:t>
            </a:r>
            <a:br>
              <a:rPr lang="en" sz="4800">
                <a:latin typeface="Red Hat Display"/>
                <a:ea typeface="Red Hat Display"/>
                <a:cs typeface="Red Hat Display"/>
                <a:sym typeface="Red Hat Display"/>
              </a:rPr>
            </a:br>
            <a:r>
              <a:rPr lang="en" sz="4800">
                <a:latin typeface="Red Hat Display"/>
                <a:ea typeface="Red Hat Display"/>
                <a:cs typeface="Red Hat Display"/>
                <a:sym typeface="Red Hat Display"/>
              </a:rPr>
              <a:t>of automation</a:t>
            </a:r>
            <a:endParaRPr sz="48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2000">
              <a:solidFill>
                <a:srgbClr val="FFFFFF"/>
              </a:solidFill>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40"/>
          <p:cNvSpPr/>
          <p:nvPr/>
        </p:nvSpPr>
        <p:spPr>
          <a:xfrm>
            <a:off x="1060001" y="2576933"/>
            <a:ext cx="10234200" cy="2840400"/>
          </a:xfrm>
          <a:prstGeom prst="rect">
            <a:avLst/>
          </a:prstGeom>
          <a:no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highlight>
                <a:srgbClr val="000000"/>
              </a:highlight>
              <a:latin typeface="Red Hat Display"/>
              <a:ea typeface="Red Hat Display"/>
              <a:cs typeface="Red Hat Display"/>
              <a:sym typeface="Red Hat Display"/>
            </a:endParaRPr>
          </a:p>
        </p:txBody>
      </p:sp>
      <p:sp>
        <p:nvSpPr>
          <p:cNvPr id="950" name="Google Shape;950;p140"/>
          <p:cNvSpPr/>
          <p:nvPr/>
        </p:nvSpPr>
        <p:spPr>
          <a:xfrm>
            <a:off x="552550" y="2890800"/>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2AAAC"/>
                </a:solidFill>
                <a:latin typeface="Red Hat Display"/>
                <a:ea typeface="Red Hat Display"/>
                <a:cs typeface="Red Hat Display"/>
                <a:sym typeface="Red Hat Display"/>
              </a:rPr>
              <a:t>Engage</a:t>
            </a:r>
            <a:endParaRPr sz="1300">
              <a:solidFill>
                <a:srgbClr val="52AAAC"/>
              </a:solidFill>
              <a:latin typeface="Red Hat Display"/>
              <a:ea typeface="Red Hat Display"/>
              <a:cs typeface="Red Hat Display"/>
              <a:sym typeface="Red Hat Display"/>
            </a:endParaRPr>
          </a:p>
        </p:txBody>
      </p:sp>
      <p:sp>
        <p:nvSpPr>
          <p:cNvPr id="951" name="Google Shape;951;p140"/>
          <p:cNvSpPr/>
          <p:nvPr/>
        </p:nvSpPr>
        <p:spPr>
          <a:xfrm>
            <a:off x="1621402" y="2890744"/>
            <a:ext cx="9299400" cy="4863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SaaS:</a:t>
            </a:r>
            <a:r>
              <a:rPr lang="en" sz="1300">
                <a:solidFill>
                  <a:srgbClr val="FFFFFF"/>
                </a:solidFill>
                <a:latin typeface="Red Hat Display"/>
                <a:ea typeface="Red Hat Display"/>
                <a:cs typeface="Red Hat Display"/>
                <a:sym typeface="Red Hat Display"/>
              </a:rPr>
              <a:t> Engage users with an automation focused experience</a:t>
            </a:r>
            <a:endParaRPr sz="1300">
              <a:solidFill>
                <a:srgbClr val="FFFFFF"/>
              </a:solidFill>
              <a:latin typeface="Red Hat Display"/>
              <a:ea typeface="Red Hat Display"/>
              <a:cs typeface="Red Hat Display"/>
              <a:sym typeface="Red Hat Display"/>
            </a:endParaRPr>
          </a:p>
        </p:txBody>
      </p:sp>
      <p:pic>
        <p:nvPicPr>
          <p:cNvPr id="952" name="Google Shape;952;p140"/>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953" name="Google Shape;953;p140"/>
          <p:cNvSpPr/>
          <p:nvPr/>
        </p:nvSpPr>
        <p:spPr>
          <a:xfrm>
            <a:off x="228843" y="244700"/>
            <a:ext cx="11731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Automation Platform</a:t>
            </a:r>
            <a:endParaRPr sz="3700">
              <a:solidFill>
                <a:srgbClr val="EE0000"/>
              </a:solidFill>
              <a:latin typeface="Red Hat Display"/>
              <a:ea typeface="Red Hat Display"/>
              <a:cs typeface="Red Hat Display"/>
              <a:sym typeface="Red Hat Display"/>
            </a:endParaRPr>
          </a:p>
        </p:txBody>
      </p:sp>
      <p:sp>
        <p:nvSpPr>
          <p:cNvPr id="954" name="Google Shape;954;p140"/>
          <p:cNvSpPr/>
          <p:nvPr/>
        </p:nvSpPr>
        <p:spPr>
          <a:xfrm>
            <a:off x="2081702"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Lines of business</a:t>
            </a:r>
            <a:endParaRPr b="1" sz="1600">
              <a:latin typeface="Red Hat Display"/>
              <a:ea typeface="Red Hat Display"/>
              <a:cs typeface="Red Hat Display"/>
              <a:sym typeface="Red Hat Display"/>
            </a:endParaRPr>
          </a:p>
        </p:txBody>
      </p:sp>
      <p:sp>
        <p:nvSpPr>
          <p:cNvPr id="955" name="Google Shape;955;p140"/>
          <p:cNvSpPr/>
          <p:nvPr/>
        </p:nvSpPr>
        <p:spPr>
          <a:xfrm>
            <a:off x="453129"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Network</a:t>
            </a:r>
            <a:endParaRPr b="1" sz="1600">
              <a:latin typeface="Red Hat Display"/>
              <a:ea typeface="Red Hat Display"/>
              <a:cs typeface="Red Hat Display"/>
              <a:sym typeface="Red Hat Display"/>
            </a:endParaRPr>
          </a:p>
        </p:txBody>
      </p:sp>
      <p:sp>
        <p:nvSpPr>
          <p:cNvPr id="956" name="Google Shape;956;p140"/>
          <p:cNvSpPr/>
          <p:nvPr/>
        </p:nvSpPr>
        <p:spPr>
          <a:xfrm>
            <a:off x="6739823"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Operations</a:t>
            </a:r>
            <a:endParaRPr b="1" sz="1600">
              <a:latin typeface="Red Hat Display"/>
              <a:ea typeface="Red Hat Display"/>
              <a:cs typeface="Red Hat Display"/>
              <a:sym typeface="Red Hat Display"/>
            </a:endParaRPr>
          </a:p>
        </p:txBody>
      </p:sp>
      <p:sp>
        <p:nvSpPr>
          <p:cNvPr id="957" name="Google Shape;957;p140"/>
          <p:cNvSpPr/>
          <p:nvPr/>
        </p:nvSpPr>
        <p:spPr>
          <a:xfrm>
            <a:off x="371022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Security</a:t>
            </a:r>
            <a:endParaRPr b="1" sz="1600">
              <a:latin typeface="Red Hat Display"/>
              <a:ea typeface="Red Hat Display"/>
              <a:cs typeface="Red Hat Display"/>
              <a:sym typeface="Red Hat Display"/>
            </a:endParaRPr>
          </a:p>
        </p:txBody>
      </p:sp>
      <p:sp>
        <p:nvSpPr>
          <p:cNvPr id="958" name="Google Shape;958;p140"/>
          <p:cNvSpPr/>
          <p:nvPr/>
        </p:nvSpPr>
        <p:spPr>
          <a:xfrm>
            <a:off x="836814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Infrastructure</a:t>
            </a:r>
            <a:endParaRPr b="1" sz="1600">
              <a:latin typeface="Red Hat Display"/>
              <a:ea typeface="Red Hat Display"/>
              <a:cs typeface="Red Hat Display"/>
              <a:sym typeface="Red Hat Display"/>
            </a:endParaRPr>
          </a:p>
        </p:txBody>
      </p:sp>
      <p:sp>
        <p:nvSpPr>
          <p:cNvPr id="959" name="Google Shape;959;p140"/>
          <p:cNvSpPr/>
          <p:nvPr/>
        </p:nvSpPr>
        <p:spPr>
          <a:xfrm>
            <a:off x="9996830"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Developers</a:t>
            </a:r>
            <a:endParaRPr b="1" sz="1600">
              <a:latin typeface="Red Hat Display"/>
              <a:ea typeface="Red Hat Display"/>
              <a:cs typeface="Red Hat Display"/>
              <a:sym typeface="Red Hat Display"/>
            </a:endParaRPr>
          </a:p>
        </p:txBody>
      </p:sp>
      <p:sp>
        <p:nvSpPr>
          <p:cNvPr id="960" name="Google Shape;960;p140"/>
          <p:cNvSpPr/>
          <p:nvPr/>
        </p:nvSpPr>
        <p:spPr>
          <a:xfrm>
            <a:off x="1621402" y="3539206"/>
            <a:ext cx="9299400" cy="4863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Tower:</a:t>
            </a:r>
            <a:r>
              <a:rPr lang="en" sz="1300">
                <a:solidFill>
                  <a:srgbClr val="FFFFFF"/>
                </a:solidFill>
                <a:latin typeface="Red Hat Display"/>
                <a:ea typeface="Red Hat Display"/>
                <a:cs typeface="Red Hat Display"/>
                <a:sym typeface="Red Hat Display"/>
              </a:rPr>
              <a:t> Operate &amp; control at scale</a:t>
            </a:r>
            <a:endParaRPr sz="1300">
              <a:solidFill>
                <a:srgbClr val="FFFFFF"/>
              </a:solidFill>
              <a:latin typeface="Red Hat Display"/>
              <a:ea typeface="Red Hat Display"/>
              <a:cs typeface="Red Hat Display"/>
              <a:sym typeface="Red Hat Display"/>
            </a:endParaRPr>
          </a:p>
        </p:txBody>
      </p:sp>
      <p:sp>
        <p:nvSpPr>
          <p:cNvPr id="961" name="Google Shape;961;p140"/>
          <p:cNvSpPr/>
          <p:nvPr/>
        </p:nvSpPr>
        <p:spPr>
          <a:xfrm>
            <a:off x="3942913" y="5143933"/>
            <a:ext cx="4303200" cy="4863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200">
                <a:latin typeface="Red Hat Display"/>
                <a:ea typeface="Red Hat Display"/>
                <a:cs typeface="Red Hat Display"/>
                <a:sym typeface="Red Hat Display"/>
              </a:rPr>
              <a:t>Fueled by an open source community</a:t>
            </a:r>
            <a:endParaRPr b="1" sz="1200">
              <a:latin typeface="Red Hat Display"/>
              <a:ea typeface="Red Hat Display"/>
              <a:cs typeface="Red Hat Display"/>
              <a:sym typeface="Red Hat Display"/>
            </a:endParaRPr>
          </a:p>
        </p:txBody>
      </p:sp>
      <p:sp>
        <p:nvSpPr>
          <p:cNvPr id="962" name="Google Shape;962;p140"/>
          <p:cNvSpPr/>
          <p:nvPr/>
        </p:nvSpPr>
        <p:spPr>
          <a:xfrm>
            <a:off x="552562" y="3539206"/>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45860"/>
                </a:solidFill>
                <a:latin typeface="Red Hat Display"/>
                <a:ea typeface="Red Hat Display"/>
                <a:cs typeface="Red Hat Display"/>
                <a:sym typeface="Red Hat Display"/>
              </a:rPr>
              <a:t>Scale</a:t>
            </a:r>
            <a:endParaRPr sz="1300">
              <a:solidFill>
                <a:srgbClr val="545860"/>
              </a:solidFill>
              <a:latin typeface="Red Hat Display"/>
              <a:ea typeface="Red Hat Display"/>
              <a:cs typeface="Red Hat Display"/>
              <a:sym typeface="Red Hat Display"/>
            </a:endParaRPr>
          </a:p>
        </p:txBody>
      </p:sp>
      <p:pic>
        <p:nvPicPr>
          <p:cNvPr id="963" name="Google Shape;963;p140"/>
          <p:cNvPicPr preferRelativeResize="0"/>
          <p:nvPr/>
        </p:nvPicPr>
        <p:blipFill>
          <a:blip r:embed="rId4">
            <a:alphaModFix/>
          </a:blip>
          <a:stretch>
            <a:fillRect/>
          </a:stretch>
        </p:blipFill>
        <p:spPr>
          <a:xfrm>
            <a:off x="5702349" y="1618797"/>
            <a:ext cx="805749" cy="699860"/>
          </a:xfrm>
          <a:prstGeom prst="rect">
            <a:avLst/>
          </a:prstGeom>
          <a:noFill/>
          <a:ln>
            <a:noFill/>
          </a:ln>
        </p:spPr>
      </p:pic>
      <p:sp>
        <p:nvSpPr>
          <p:cNvPr id="964" name="Google Shape;964;p140"/>
          <p:cNvSpPr/>
          <p:nvPr/>
        </p:nvSpPr>
        <p:spPr>
          <a:xfrm>
            <a:off x="409600" y="1530950"/>
            <a:ext cx="11535000" cy="4533300"/>
          </a:xfrm>
          <a:prstGeom prst="rect">
            <a:avLst/>
          </a:prstGeom>
          <a:solidFill>
            <a:srgbClr val="F3F3F3">
              <a:alpha val="77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0"/>
          <p:cNvSpPr/>
          <p:nvPr/>
        </p:nvSpPr>
        <p:spPr>
          <a:xfrm>
            <a:off x="552562" y="4187650"/>
            <a:ext cx="1068600" cy="864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2C5974"/>
                </a:solidFill>
                <a:latin typeface="Red Hat Display"/>
                <a:ea typeface="Red Hat Display"/>
                <a:cs typeface="Red Hat Display"/>
                <a:sym typeface="Red Hat Display"/>
              </a:rPr>
              <a:t>Create</a:t>
            </a:r>
            <a:endParaRPr sz="1300">
              <a:solidFill>
                <a:srgbClr val="2C5974"/>
              </a:solidFill>
              <a:latin typeface="Red Hat Display"/>
              <a:ea typeface="Red Hat Display"/>
              <a:cs typeface="Red Hat Display"/>
              <a:sym typeface="Red Hat Display"/>
            </a:endParaRPr>
          </a:p>
        </p:txBody>
      </p:sp>
      <p:sp>
        <p:nvSpPr>
          <p:cNvPr id="966" name="Google Shape;966;p140"/>
          <p:cNvSpPr/>
          <p:nvPr/>
        </p:nvSpPr>
        <p:spPr>
          <a:xfrm>
            <a:off x="1621400" y="4187675"/>
            <a:ext cx="3075000" cy="8640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Simple</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Human readable automation</a:t>
            </a:r>
            <a:endParaRPr sz="1300">
              <a:solidFill>
                <a:srgbClr val="FFFFFF"/>
              </a:solidFill>
              <a:latin typeface="Red Hat Display"/>
              <a:ea typeface="Red Hat Display"/>
              <a:cs typeface="Red Hat Display"/>
              <a:sym typeface="Red Hat Display"/>
            </a:endParaRPr>
          </a:p>
        </p:txBody>
      </p:sp>
      <p:sp>
        <p:nvSpPr>
          <p:cNvPr id="967" name="Google Shape;967;p140"/>
          <p:cNvSpPr/>
          <p:nvPr/>
        </p:nvSpPr>
        <p:spPr>
          <a:xfrm>
            <a:off x="4733600" y="4187650"/>
            <a:ext cx="3075000" cy="8640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Powerful</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Thousands of integrations</a:t>
            </a:r>
            <a:endParaRPr sz="1300">
              <a:solidFill>
                <a:srgbClr val="FFFFFF"/>
              </a:solidFill>
              <a:latin typeface="Red Hat Display"/>
              <a:ea typeface="Red Hat Display"/>
              <a:cs typeface="Red Hat Display"/>
              <a:sym typeface="Red Hat Display"/>
            </a:endParaRPr>
          </a:p>
        </p:txBody>
      </p:sp>
      <p:sp>
        <p:nvSpPr>
          <p:cNvPr id="968" name="Google Shape;968;p140"/>
          <p:cNvSpPr/>
          <p:nvPr/>
        </p:nvSpPr>
        <p:spPr>
          <a:xfrm>
            <a:off x="7845800" y="4187650"/>
            <a:ext cx="3075000" cy="8640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Agentless</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No agents to exploit or update</a:t>
            </a:r>
            <a:endParaRPr sz="1300">
              <a:solidFill>
                <a:srgbClr val="FFFFFF"/>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41"/>
          <p:cNvSpPr/>
          <p:nvPr/>
        </p:nvSpPr>
        <p:spPr>
          <a:xfrm>
            <a:off x="528601" y="14346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74" name="Google Shape;974;p141"/>
          <p:cNvSpPr/>
          <p:nvPr/>
        </p:nvSpPr>
        <p:spPr>
          <a:xfrm>
            <a:off x="690760" y="16258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Cross platform </a:t>
            </a:r>
            <a:endParaRPr b="1" sz="19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75" name="Google Shape;975;p141"/>
          <p:cNvSpPr txBox="1"/>
          <p:nvPr/>
        </p:nvSpPr>
        <p:spPr>
          <a:xfrm>
            <a:off x="690760" y="2216831"/>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rgbClr val="FFFFFF"/>
                </a:solidFill>
                <a:latin typeface="Red Hat Text"/>
                <a:ea typeface="Red Hat Text"/>
                <a:cs typeface="Red Hat Text"/>
                <a:sym typeface="Red Hat Text"/>
              </a:rPr>
              <a:t>Agentless support for all major OS variants, physical, virtual, cloud and network devices.</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76" name="Google Shape;976;p141"/>
          <p:cNvSpPr/>
          <p:nvPr/>
        </p:nvSpPr>
        <p:spPr>
          <a:xfrm>
            <a:off x="4388435" y="14346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77" name="Google Shape;977;p141"/>
          <p:cNvSpPr/>
          <p:nvPr/>
        </p:nvSpPr>
        <p:spPr>
          <a:xfrm>
            <a:off x="4550595" y="16258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Human readable</a:t>
            </a:r>
            <a:r>
              <a:rPr b="1" lang="en" sz="1500">
                <a:solidFill>
                  <a:srgbClr val="F2F2F2"/>
                </a:solidFill>
                <a:latin typeface="Red Hat Display"/>
                <a:ea typeface="Red Hat Display"/>
                <a:cs typeface="Red Hat Display"/>
                <a:sym typeface="Red Hat Display"/>
              </a:rPr>
              <a:t> </a:t>
            </a:r>
            <a:endParaRPr b="1" sz="15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78" name="Google Shape;978;p141"/>
          <p:cNvSpPr txBox="1"/>
          <p:nvPr/>
        </p:nvSpPr>
        <p:spPr>
          <a:xfrm>
            <a:off x="4550595" y="2216831"/>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Text"/>
                <a:ea typeface="Red Hat Text"/>
                <a:cs typeface="Red Hat Text"/>
                <a:sym typeface="Red Hat Text"/>
              </a:rPr>
              <a:t>Perfectly describe and document every aspect of your application environment.</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79" name="Google Shape;979;p141"/>
          <p:cNvSpPr/>
          <p:nvPr/>
        </p:nvSpPr>
        <p:spPr>
          <a:xfrm>
            <a:off x="8248269" y="14346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80" name="Google Shape;980;p141"/>
          <p:cNvSpPr/>
          <p:nvPr/>
        </p:nvSpPr>
        <p:spPr>
          <a:xfrm>
            <a:off x="8410429" y="16258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Perfect description </a:t>
            </a:r>
            <a:br>
              <a:rPr b="1" lang="en" sz="1900">
                <a:solidFill>
                  <a:srgbClr val="F2F2F2"/>
                </a:solidFill>
                <a:latin typeface="Red Hat Display"/>
                <a:ea typeface="Red Hat Display"/>
                <a:cs typeface="Red Hat Display"/>
                <a:sym typeface="Red Hat Display"/>
              </a:rPr>
            </a:br>
            <a:r>
              <a:rPr b="1" lang="en" sz="1900">
                <a:solidFill>
                  <a:srgbClr val="F2F2F2"/>
                </a:solidFill>
                <a:latin typeface="Red Hat Display"/>
                <a:ea typeface="Red Hat Display"/>
                <a:cs typeface="Red Hat Display"/>
                <a:sym typeface="Red Hat Display"/>
              </a:rPr>
              <a:t>of application</a:t>
            </a:r>
            <a:endParaRPr b="1" sz="19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81" name="Google Shape;981;p141"/>
          <p:cNvSpPr txBox="1"/>
          <p:nvPr/>
        </p:nvSpPr>
        <p:spPr>
          <a:xfrm>
            <a:off x="8410429" y="2216831"/>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Text"/>
                <a:ea typeface="Red Hat Text"/>
                <a:cs typeface="Red Hat Text"/>
                <a:sym typeface="Red Hat Text"/>
              </a:rPr>
              <a:t>Every change can be made by Playbooks, ensuring everyone is on the same page.</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82" name="Google Shape;982;p141"/>
          <p:cNvSpPr/>
          <p:nvPr/>
        </p:nvSpPr>
        <p:spPr>
          <a:xfrm>
            <a:off x="528601" y="38730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83" name="Google Shape;983;p141"/>
          <p:cNvSpPr/>
          <p:nvPr/>
        </p:nvSpPr>
        <p:spPr>
          <a:xfrm>
            <a:off x="690760" y="40642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Version controlled</a:t>
            </a:r>
            <a:endParaRPr b="1" sz="19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84" name="Google Shape;984;p141"/>
          <p:cNvSpPr txBox="1"/>
          <p:nvPr/>
        </p:nvSpPr>
        <p:spPr>
          <a:xfrm>
            <a:off x="694759" y="4805566"/>
            <a:ext cx="3168000" cy="11355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Text"/>
                <a:ea typeface="Red Hat Text"/>
                <a:cs typeface="Red Hat Text"/>
                <a:sym typeface="Red Hat Text"/>
              </a:rPr>
              <a:t>Playbooks are plain-text. Treat them like code in your existing version control</a:t>
            </a:r>
            <a:r>
              <a:rPr lang="en" sz="1300">
                <a:solidFill>
                  <a:srgbClr val="FFFFFF"/>
                </a:solidFill>
                <a:latin typeface="Red Hat Text"/>
                <a:ea typeface="Red Hat Text"/>
                <a:cs typeface="Red Hat Text"/>
                <a:sym typeface="Red Hat Text"/>
              </a:rPr>
              <a:t>.</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85" name="Google Shape;985;p141"/>
          <p:cNvSpPr/>
          <p:nvPr/>
        </p:nvSpPr>
        <p:spPr>
          <a:xfrm>
            <a:off x="4388435" y="38730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86" name="Google Shape;986;p141"/>
          <p:cNvSpPr/>
          <p:nvPr/>
        </p:nvSpPr>
        <p:spPr>
          <a:xfrm>
            <a:off x="4550595" y="40642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Dynamic inventories</a:t>
            </a:r>
            <a:endParaRPr b="1" sz="19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87" name="Google Shape;987;p141"/>
          <p:cNvSpPr txBox="1"/>
          <p:nvPr/>
        </p:nvSpPr>
        <p:spPr>
          <a:xfrm>
            <a:off x="4552594" y="4805500"/>
            <a:ext cx="3168000" cy="11355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Text"/>
                <a:ea typeface="Red Hat Text"/>
                <a:cs typeface="Red Hat Text"/>
                <a:sym typeface="Red Hat Text"/>
              </a:rPr>
              <a:t>Capture all the servers 100% of the time, regardless of infrastructure, location, etc.</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88" name="Google Shape;988;p141"/>
          <p:cNvSpPr/>
          <p:nvPr/>
        </p:nvSpPr>
        <p:spPr>
          <a:xfrm>
            <a:off x="8248269" y="38730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989" name="Google Shape;989;p141"/>
          <p:cNvSpPr/>
          <p:nvPr/>
        </p:nvSpPr>
        <p:spPr>
          <a:xfrm>
            <a:off x="8410429" y="4064267"/>
            <a:ext cx="3168000" cy="8400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900">
                <a:solidFill>
                  <a:srgbClr val="F2F2F2"/>
                </a:solidFill>
                <a:latin typeface="Red Hat Display"/>
                <a:ea typeface="Red Hat Display"/>
                <a:cs typeface="Red Hat Display"/>
                <a:sym typeface="Red Hat Display"/>
              </a:rPr>
              <a:t>Orchestration plays </a:t>
            </a:r>
            <a:br>
              <a:rPr b="1" lang="en" sz="1900">
                <a:solidFill>
                  <a:srgbClr val="F2F2F2"/>
                </a:solidFill>
                <a:latin typeface="Red Hat Display"/>
                <a:ea typeface="Red Hat Display"/>
                <a:cs typeface="Red Hat Display"/>
                <a:sym typeface="Red Hat Display"/>
              </a:rPr>
            </a:br>
            <a:r>
              <a:rPr b="1" lang="en" sz="1900">
                <a:solidFill>
                  <a:srgbClr val="F2F2F2"/>
                </a:solidFill>
                <a:latin typeface="Red Hat Display"/>
                <a:ea typeface="Red Hat Display"/>
                <a:cs typeface="Red Hat Display"/>
                <a:sym typeface="Red Hat Display"/>
              </a:rPr>
              <a:t>well with others </a:t>
            </a:r>
            <a:endParaRPr b="1" sz="19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990" name="Google Shape;990;p141"/>
          <p:cNvSpPr txBox="1"/>
          <p:nvPr/>
        </p:nvSpPr>
        <p:spPr>
          <a:xfrm>
            <a:off x="8414428" y="4730364"/>
            <a:ext cx="3168000" cy="12108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solidFill>
                  <a:srgbClr val="FFFFFF"/>
                </a:solidFill>
                <a:latin typeface="Red Hat Text"/>
                <a:ea typeface="Red Hat Text"/>
                <a:cs typeface="Red Hat Text"/>
                <a:sym typeface="Red Hat Text"/>
              </a:rPr>
              <a:t>Orchestration plays well with others: ServiceNow, Infoblox, AWS, Terraform, Cisco ACI and more</a:t>
            </a:r>
            <a:endParaRPr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rgbClr val="FFFFFF"/>
              </a:solidFill>
              <a:latin typeface="Red Hat Text"/>
              <a:ea typeface="Red Hat Text"/>
              <a:cs typeface="Red Hat Text"/>
              <a:sym typeface="Red Hat Text"/>
            </a:endParaRPr>
          </a:p>
        </p:txBody>
      </p:sp>
      <p:sp>
        <p:nvSpPr>
          <p:cNvPr id="991" name="Google Shape;991;p141"/>
          <p:cNvSpPr txBox="1"/>
          <p:nvPr/>
        </p:nvSpPr>
        <p:spPr>
          <a:xfrm>
            <a:off x="0" y="347333"/>
            <a:ext cx="12189000" cy="810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Engine</a:t>
            </a:r>
            <a:endParaRPr sz="3700">
              <a:solidFill>
                <a:srgbClr val="EE0000"/>
              </a:solidFill>
              <a:latin typeface="Red Hat Display"/>
              <a:ea typeface="Red Hat Display"/>
              <a:cs typeface="Red Hat Display"/>
              <a:sym typeface="Red Hat Display"/>
            </a:endParaRPr>
          </a:p>
        </p:txBody>
      </p:sp>
      <p:pic>
        <p:nvPicPr>
          <p:cNvPr id="992" name="Google Shape;992;p141"/>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pic>
        <p:nvPicPr>
          <p:cNvPr id="997" name="Google Shape;997;p142"/>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pic>
        <p:nvPicPr>
          <p:cNvPr descr="cloud.eps" id="998" name="Google Shape;998;p142"/>
          <p:cNvPicPr preferRelativeResize="0"/>
          <p:nvPr/>
        </p:nvPicPr>
        <p:blipFill rotWithShape="1">
          <a:blip r:embed="rId4">
            <a:alphaModFix/>
          </a:blip>
          <a:srcRect b="0" l="0" r="0" t="0"/>
          <a:stretch/>
        </p:blipFill>
        <p:spPr>
          <a:xfrm>
            <a:off x="7823794" y="1252553"/>
            <a:ext cx="2193000" cy="1130400"/>
          </a:xfrm>
          <a:prstGeom prst="rect">
            <a:avLst/>
          </a:prstGeom>
          <a:noFill/>
          <a:ln>
            <a:noFill/>
          </a:ln>
        </p:spPr>
      </p:pic>
      <p:sp>
        <p:nvSpPr>
          <p:cNvPr id="999" name="Google Shape;999;p142"/>
          <p:cNvSpPr/>
          <p:nvPr/>
        </p:nvSpPr>
        <p:spPr>
          <a:xfrm>
            <a:off x="4415229" y="2693703"/>
            <a:ext cx="3385200" cy="2791500"/>
          </a:xfrm>
          <a:prstGeom prst="rect">
            <a:avLst/>
          </a:prstGeom>
          <a:solidFill>
            <a:srgbClr val="F2F2F2"/>
          </a:solidFill>
          <a:ln cap="flat" cmpd="sng" w="28575">
            <a:solidFill>
              <a:srgbClr val="CC000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000" name="Google Shape;1000;p142"/>
          <p:cNvSpPr/>
          <p:nvPr/>
        </p:nvSpPr>
        <p:spPr>
          <a:xfrm>
            <a:off x="4430041" y="2700701"/>
            <a:ext cx="3394800" cy="423900"/>
          </a:xfrm>
          <a:prstGeom prst="rect">
            <a:avLst/>
          </a:prstGeom>
          <a:solidFill>
            <a:srgbClr val="CC0000"/>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001" name="Google Shape;1001;p142"/>
          <p:cNvCxnSpPr/>
          <p:nvPr/>
        </p:nvCxnSpPr>
        <p:spPr>
          <a:xfrm>
            <a:off x="8123816" y="2580011"/>
            <a:ext cx="0" cy="3098100"/>
          </a:xfrm>
          <a:prstGeom prst="straightConnector1">
            <a:avLst/>
          </a:prstGeom>
          <a:noFill/>
          <a:ln cap="flat" cmpd="sng" w="19050">
            <a:solidFill>
              <a:srgbClr val="D9D9D9"/>
            </a:solidFill>
            <a:prstDash val="dash"/>
            <a:round/>
            <a:headEnd len="sm" w="sm" type="none"/>
            <a:tailEnd len="sm" w="sm" type="none"/>
          </a:ln>
        </p:spPr>
      </p:cxnSp>
      <p:sp>
        <p:nvSpPr>
          <p:cNvPr id="1002" name="Google Shape;1002;p142"/>
          <p:cNvSpPr/>
          <p:nvPr/>
        </p:nvSpPr>
        <p:spPr>
          <a:xfrm>
            <a:off x="4439649" y="2782721"/>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AUTOMATION ENGINE</a:t>
            </a:r>
            <a:endParaRPr b="1" sz="1300">
              <a:solidFill>
                <a:srgbClr val="FFFFFF"/>
              </a:solidFill>
              <a:latin typeface="Red Hat Display"/>
              <a:ea typeface="Red Hat Display"/>
              <a:cs typeface="Red Hat Display"/>
              <a:sym typeface="Red Hat Display"/>
            </a:endParaRPr>
          </a:p>
        </p:txBody>
      </p:sp>
      <p:pic>
        <p:nvPicPr>
          <p:cNvPr descr="db.eps" id="1003" name="Google Shape;1003;p142"/>
          <p:cNvPicPr preferRelativeResize="0"/>
          <p:nvPr/>
        </p:nvPicPr>
        <p:blipFill rotWithShape="1">
          <a:blip r:embed="rId5">
            <a:alphaModFix/>
          </a:blip>
          <a:srcRect b="0" l="0" r="0" t="0"/>
          <a:stretch/>
        </p:blipFill>
        <p:spPr>
          <a:xfrm>
            <a:off x="5324732" y="1267023"/>
            <a:ext cx="974100" cy="835500"/>
          </a:xfrm>
          <a:prstGeom prst="rect">
            <a:avLst/>
          </a:prstGeom>
          <a:noFill/>
          <a:ln>
            <a:noFill/>
          </a:ln>
        </p:spPr>
      </p:pic>
      <p:sp>
        <p:nvSpPr>
          <p:cNvPr id="1004" name="Google Shape;1004;p142"/>
          <p:cNvSpPr txBox="1"/>
          <p:nvPr/>
        </p:nvSpPr>
        <p:spPr>
          <a:xfrm>
            <a:off x="5417687" y="1866723"/>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Red Hat Display"/>
                <a:ea typeface="Red Hat Display"/>
                <a:cs typeface="Red Hat Display"/>
                <a:sym typeface="Red Hat Display"/>
              </a:rPr>
              <a:t>CMDB </a:t>
            </a:r>
            <a:endParaRPr sz="1100">
              <a:latin typeface="Red Hat Display"/>
              <a:ea typeface="Red Hat Display"/>
              <a:cs typeface="Red Hat Display"/>
              <a:sym typeface="Red Hat Display"/>
            </a:endParaRPr>
          </a:p>
        </p:txBody>
      </p:sp>
      <p:cxnSp>
        <p:nvCxnSpPr>
          <p:cNvPr id="1005" name="Google Shape;1005;p142"/>
          <p:cNvCxnSpPr/>
          <p:nvPr/>
        </p:nvCxnSpPr>
        <p:spPr>
          <a:xfrm flipH="1" rot="10800000">
            <a:off x="3352404" y="4850295"/>
            <a:ext cx="974100" cy="8700"/>
          </a:xfrm>
          <a:prstGeom prst="straightConnector1">
            <a:avLst/>
          </a:prstGeom>
          <a:noFill/>
          <a:ln cap="flat" cmpd="sng" w="9525">
            <a:solidFill>
              <a:srgbClr val="CC0000"/>
            </a:solidFill>
            <a:prstDash val="solid"/>
            <a:round/>
            <a:headEnd len="sm" w="sm" type="none"/>
            <a:tailEnd len="lg" w="lg" type="triangle"/>
          </a:ln>
        </p:spPr>
      </p:cxnSp>
      <p:cxnSp>
        <p:nvCxnSpPr>
          <p:cNvPr id="1006" name="Google Shape;1006;p142"/>
          <p:cNvCxnSpPr/>
          <p:nvPr/>
        </p:nvCxnSpPr>
        <p:spPr>
          <a:xfrm>
            <a:off x="7858260" y="3631944"/>
            <a:ext cx="622200" cy="0"/>
          </a:xfrm>
          <a:prstGeom prst="straightConnector1">
            <a:avLst/>
          </a:prstGeom>
          <a:noFill/>
          <a:ln cap="flat" cmpd="sng" w="9525">
            <a:solidFill>
              <a:srgbClr val="CC0000"/>
            </a:solidFill>
            <a:prstDash val="solid"/>
            <a:round/>
            <a:headEnd len="sm" w="sm" type="none"/>
            <a:tailEnd len="lg" w="lg" type="triangle"/>
          </a:ln>
        </p:spPr>
      </p:cxnSp>
      <p:cxnSp>
        <p:nvCxnSpPr>
          <p:cNvPr id="1007" name="Google Shape;1007;p142"/>
          <p:cNvCxnSpPr/>
          <p:nvPr/>
        </p:nvCxnSpPr>
        <p:spPr>
          <a:xfrm>
            <a:off x="7858260" y="4783601"/>
            <a:ext cx="622200" cy="0"/>
          </a:xfrm>
          <a:prstGeom prst="straightConnector1">
            <a:avLst/>
          </a:prstGeom>
          <a:noFill/>
          <a:ln cap="flat" cmpd="sng" w="9525">
            <a:solidFill>
              <a:srgbClr val="CC0000"/>
            </a:solidFill>
            <a:prstDash val="solid"/>
            <a:round/>
            <a:headEnd len="sm" w="sm" type="none"/>
            <a:tailEnd len="lg" w="lg" type="triangle"/>
          </a:ln>
        </p:spPr>
      </p:cxnSp>
      <p:cxnSp>
        <p:nvCxnSpPr>
          <p:cNvPr id="1008" name="Google Shape;1008;p142"/>
          <p:cNvCxnSpPr/>
          <p:nvPr/>
        </p:nvCxnSpPr>
        <p:spPr>
          <a:xfrm>
            <a:off x="3037581" y="4190775"/>
            <a:ext cx="1288800" cy="0"/>
          </a:xfrm>
          <a:prstGeom prst="straightConnector1">
            <a:avLst/>
          </a:prstGeom>
          <a:noFill/>
          <a:ln cap="flat" cmpd="sng" w="9525">
            <a:solidFill>
              <a:srgbClr val="CC0000"/>
            </a:solidFill>
            <a:prstDash val="solid"/>
            <a:round/>
            <a:headEnd len="sm" w="sm" type="none"/>
            <a:tailEnd len="lg" w="lg" type="triangle"/>
          </a:ln>
        </p:spPr>
      </p:cxnSp>
      <p:cxnSp>
        <p:nvCxnSpPr>
          <p:cNvPr id="1009" name="Google Shape;1009;p142"/>
          <p:cNvCxnSpPr/>
          <p:nvPr/>
        </p:nvCxnSpPr>
        <p:spPr>
          <a:xfrm>
            <a:off x="2920063" y="3944254"/>
            <a:ext cx="0" cy="443700"/>
          </a:xfrm>
          <a:prstGeom prst="straightConnector1">
            <a:avLst/>
          </a:prstGeom>
          <a:noFill/>
          <a:ln cap="flat" cmpd="sng" w="9525">
            <a:solidFill>
              <a:srgbClr val="CC0000"/>
            </a:solidFill>
            <a:prstDash val="solid"/>
            <a:round/>
            <a:headEnd len="sm" w="sm" type="none"/>
            <a:tailEnd len="lg" w="lg" type="triangle"/>
          </a:ln>
        </p:spPr>
      </p:cxnSp>
      <p:cxnSp>
        <p:nvCxnSpPr>
          <p:cNvPr id="1010" name="Google Shape;1010;p142"/>
          <p:cNvCxnSpPr/>
          <p:nvPr/>
        </p:nvCxnSpPr>
        <p:spPr>
          <a:xfrm>
            <a:off x="3041948" y="3941208"/>
            <a:ext cx="0" cy="256800"/>
          </a:xfrm>
          <a:prstGeom prst="straightConnector1">
            <a:avLst/>
          </a:prstGeom>
          <a:noFill/>
          <a:ln cap="flat" cmpd="sng" w="9525">
            <a:solidFill>
              <a:srgbClr val="CC0000"/>
            </a:solidFill>
            <a:prstDash val="solid"/>
            <a:round/>
            <a:headEnd len="sm" w="sm" type="none"/>
            <a:tailEnd len="sm" w="sm" type="none"/>
          </a:ln>
        </p:spPr>
      </p:cxnSp>
      <p:cxnSp>
        <p:nvCxnSpPr>
          <p:cNvPr id="1011" name="Google Shape;1011;p142"/>
          <p:cNvCxnSpPr/>
          <p:nvPr/>
        </p:nvCxnSpPr>
        <p:spPr>
          <a:xfrm flipH="1" rot="10800000">
            <a:off x="3799756" y="3725380"/>
            <a:ext cx="529200" cy="7500"/>
          </a:xfrm>
          <a:prstGeom prst="straightConnector1">
            <a:avLst/>
          </a:prstGeom>
          <a:noFill/>
          <a:ln cap="flat" cmpd="sng" w="9525">
            <a:solidFill>
              <a:srgbClr val="4CB1B2"/>
            </a:solidFill>
            <a:prstDash val="solid"/>
            <a:round/>
            <a:headEnd len="sm" w="sm" type="none"/>
            <a:tailEnd len="lg" w="lg" type="triangle"/>
          </a:ln>
        </p:spPr>
      </p:cxnSp>
      <p:cxnSp>
        <p:nvCxnSpPr>
          <p:cNvPr id="1012" name="Google Shape;1012;p142"/>
          <p:cNvCxnSpPr/>
          <p:nvPr/>
        </p:nvCxnSpPr>
        <p:spPr>
          <a:xfrm>
            <a:off x="4078293" y="3354901"/>
            <a:ext cx="249000" cy="0"/>
          </a:xfrm>
          <a:prstGeom prst="straightConnector1">
            <a:avLst/>
          </a:prstGeom>
          <a:noFill/>
          <a:ln cap="flat" cmpd="sng" w="9525">
            <a:solidFill>
              <a:srgbClr val="CC0000"/>
            </a:solidFill>
            <a:prstDash val="solid"/>
            <a:round/>
            <a:headEnd len="sm" w="sm" type="none"/>
            <a:tailEnd len="lg" w="lg" type="triangle"/>
          </a:ln>
        </p:spPr>
      </p:cxnSp>
      <p:cxnSp>
        <p:nvCxnSpPr>
          <p:cNvPr id="1013" name="Google Shape;1013;p142"/>
          <p:cNvCxnSpPr/>
          <p:nvPr/>
        </p:nvCxnSpPr>
        <p:spPr>
          <a:xfrm>
            <a:off x="4091840" y="2438128"/>
            <a:ext cx="0" cy="916800"/>
          </a:xfrm>
          <a:prstGeom prst="straightConnector1">
            <a:avLst/>
          </a:prstGeom>
          <a:noFill/>
          <a:ln cap="flat" cmpd="sng" w="9525">
            <a:solidFill>
              <a:srgbClr val="CC0000"/>
            </a:solidFill>
            <a:prstDash val="solid"/>
            <a:round/>
            <a:headEnd len="sm" w="sm" type="none"/>
            <a:tailEnd len="sm" w="sm" type="none"/>
          </a:ln>
        </p:spPr>
      </p:cxnSp>
      <p:cxnSp>
        <p:nvCxnSpPr>
          <p:cNvPr id="1014" name="Google Shape;1014;p142"/>
          <p:cNvCxnSpPr/>
          <p:nvPr/>
        </p:nvCxnSpPr>
        <p:spPr>
          <a:xfrm rot="10800000">
            <a:off x="4078232" y="2438133"/>
            <a:ext cx="1737300" cy="0"/>
          </a:xfrm>
          <a:prstGeom prst="straightConnector1">
            <a:avLst/>
          </a:prstGeom>
          <a:noFill/>
          <a:ln cap="flat" cmpd="sng" w="9525">
            <a:solidFill>
              <a:srgbClr val="CC0000"/>
            </a:solidFill>
            <a:prstDash val="solid"/>
            <a:round/>
            <a:headEnd len="sm" w="sm" type="none"/>
            <a:tailEnd len="sm" w="sm" type="none"/>
          </a:ln>
        </p:spPr>
      </p:cxnSp>
      <p:cxnSp>
        <p:nvCxnSpPr>
          <p:cNvPr id="1015" name="Google Shape;1015;p142"/>
          <p:cNvCxnSpPr/>
          <p:nvPr/>
        </p:nvCxnSpPr>
        <p:spPr>
          <a:xfrm>
            <a:off x="5815530" y="2192103"/>
            <a:ext cx="0" cy="256800"/>
          </a:xfrm>
          <a:prstGeom prst="straightConnector1">
            <a:avLst/>
          </a:prstGeom>
          <a:noFill/>
          <a:ln cap="flat" cmpd="sng" w="9525">
            <a:solidFill>
              <a:srgbClr val="CC0000"/>
            </a:solidFill>
            <a:prstDash val="solid"/>
            <a:round/>
            <a:headEnd len="sm" w="sm" type="none"/>
            <a:tailEnd len="sm" w="sm" type="none"/>
          </a:ln>
        </p:spPr>
      </p:cxnSp>
      <p:pic>
        <p:nvPicPr>
          <p:cNvPr descr="DevOps-Team.eps" id="1016" name="Google Shape;1016;p142"/>
          <p:cNvPicPr preferRelativeResize="0"/>
          <p:nvPr/>
        </p:nvPicPr>
        <p:blipFill rotWithShape="1">
          <a:blip r:embed="rId6">
            <a:alphaModFix/>
          </a:blip>
          <a:srcRect b="0" l="0" r="0" t="0"/>
          <a:stretch/>
        </p:blipFill>
        <p:spPr>
          <a:xfrm>
            <a:off x="2337540" y="2790707"/>
            <a:ext cx="1208100" cy="823200"/>
          </a:xfrm>
          <a:prstGeom prst="rect">
            <a:avLst/>
          </a:prstGeom>
          <a:noFill/>
          <a:ln>
            <a:noFill/>
          </a:ln>
        </p:spPr>
      </p:pic>
      <p:sp>
        <p:nvSpPr>
          <p:cNvPr id="1017" name="Google Shape;1017;p142"/>
          <p:cNvSpPr txBox="1"/>
          <p:nvPr/>
        </p:nvSpPr>
        <p:spPr>
          <a:xfrm>
            <a:off x="2172126" y="3613797"/>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USERS</a:t>
            </a:r>
            <a:endParaRPr sz="1100">
              <a:latin typeface="Red Hat Display"/>
              <a:ea typeface="Red Hat Display"/>
              <a:cs typeface="Red Hat Display"/>
              <a:sym typeface="Red Hat Display"/>
            </a:endParaRPr>
          </a:p>
        </p:txBody>
      </p:sp>
      <p:sp>
        <p:nvSpPr>
          <p:cNvPr id="1018" name="Google Shape;1018;p142"/>
          <p:cNvSpPr txBox="1"/>
          <p:nvPr/>
        </p:nvSpPr>
        <p:spPr>
          <a:xfrm>
            <a:off x="4771013" y="4014102"/>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INVENTORY</a:t>
            </a:r>
            <a:endParaRPr sz="1100">
              <a:latin typeface="Red Hat Display"/>
              <a:ea typeface="Red Hat Display"/>
              <a:cs typeface="Red Hat Display"/>
              <a:sym typeface="Red Hat Display"/>
            </a:endParaRPr>
          </a:p>
        </p:txBody>
      </p:sp>
      <p:pic>
        <p:nvPicPr>
          <p:cNvPr descr="hosts.eps" id="1019" name="Google Shape;1019;p142"/>
          <p:cNvPicPr preferRelativeResize="0"/>
          <p:nvPr/>
        </p:nvPicPr>
        <p:blipFill rotWithShape="1">
          <a:blip r:embed="rId7">
            <a:alphaModFix/>
          </a:blip>
          <a:srcRect b="0" l="0" r="0" t="0"/>
          <a:stretch/>
        </p:blipFill>
        <p:spPr>
          <a:xfrm>
            <a:off x="8585771" y="3347273"/>
            <a:ext cx="609900" cy="517500"/>
          </a:xfrm>
          <a:prstGeom prst="rect">
            <a:avLst/>
          </a:prstGeom>
          <a:noFill/>
          <a:ln>
            <a:noFill/>
          </a:ln>
        </p:spPr>
      </p:pic>
      <p:sp>
        <p:nvSpPr>
          <p:cNvPr id="1020" name="Google Shape;1020;p142"/>
          <p:cNvSpPr txBox="1"/>
          <p:nvPr/>
        </p:nvSpPr>
        <p:spPr>
          <a:xfrm>
            <a:off x="8265811" y="3911007"/>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HOSTS</a:t>
            </a:r>
            <a:endParaRPr sz="1100">
              <a:latin typeface="Red Hat Display"/>
              <a:ea typeface="Red Hat Display"/>
              <a:cs typeface="Red Hat Display"/>
              <a:sym typeface="Red Hat Display"/>
            </a:endParaRPr>
          </a:p>
        </p:txBody>
      </p:sp>
      <p:sp>
        <p:nvSpPr>
          <p:cNvPr id="1021" name="Google Shape;1021;p142"/>
          <p:cNvSpPr txBox="1"/>
          <p:nvPr/>
        </p:nvSpPr>
        <p:spPr>
          <a:xfrm>
            <a:off x="8264312" y="5132683"/>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NETWORK DEVICES</a:t>
            </a:r>
            <a:endParaRPr b="1" sz="1100">
              <a:solidFill>
                <a:srgbClr val="414E55"/>
              </a:solidFill>
              <a:latin typeface="Red Hat Display"/>
              <a:ea typeface="Red Hat Display"/>
              <a:cs typeface="Red Hat Display"/>
              <a:sym typeface="Red Hat Display"/>
            </a:endParaRPr>
          </a:p>
        </p:txBody>
      </p:sp>
      <p:pic>
        <p:nvPicPr>
          <p:cNvPr descr="networking.eps" id="1022" name="Google Shape;1022;p142"/>
          <p:cNvPicPr preferRelativeResize="0"/>
          <p:nvPr/>
        </p:nvPicPr>
        <p:blipFill rotWithShape="1">
          <a:blip r:embed="rId8">
            <a:alphaModFix/>
          </a:blip>
          <a:srcRect b="0" l="0" r="0" t="0"/>
          <a:stretch/>
        </p:blipFill>
        <p:spPr>
          <a:xfrm>
            <a:off x="8593298" y="4513930"/>
            <a:ext cx="585900" cy="585900"/>
          </a:xfrm>
          <a:prstGeom prst="rect">
            <a:avLst/>
          </a:prstGeom>
          <a:noFill/>
          <a:ln>
            <a:noFill/>
          </a:ln>
        </p:spPr>
      </p:pic>
      <p:sp>
        <p:nvSpPr>
          <p:cNvPr id="1023" name="Google Shape;1023;p142"/>
          <p:cNvSpPr txBox="1"/>
          <p:nvPr/>
        </p:nvSpPr>
        <p:spPr>
          <a:xfrm>
            <a:off x="6360231" y="5025576"/>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Red Hat Display"/>
                <a:ea typeface="Red Hat Display"/>
                <a:cs typeface="Red Hat Display"/>
                <a:sym typeface="Red Hat Display"/>
              </a:rPr>
              <a:t>PLUGINS</a:t>
            </a:r>
            <a:endParaRPr sz="1100">
              <a:latin typeface="Red Hat Display"/>
              <a:ea typeface="Red Hat Display"/>
              <a:cs typeface="Red Hat Display"/>
              <a:sym typeface="Red Hat Display"/>
            </a:endParaRPr>
          </a:p>
        </p:txBody>
      </p:sp>
      <p:pic>
        <p:nvPicPr>
          <p:cNvPr descr="inventory.eps" id="1024" name="Google Shape;1024;p142"/>
          <p:cNvPicPr preferRelativeResize="0"/>
          <p:nvPr/>
        </p:nvPicPr>
        <p:blipFill rotWithShape="1">
          <a:blip r:embed="rId9">
            <a:alphaModFix/>
          </a:blip>
          <a:srcRect b="0" l="0" r="0" t="0"/>
          <a:stretch/>
        </p:blipFill>
        <p:spPr>
          <a:xfrm>
            <a:off x="5091965" y="3387251"/>
            <a:ext cx="550800" cy="588300"/>
          </a:xfrm>
          <a:prstGeom prst="rect">
            <a:avLst/>
          </a:prstGeom>
          <a:noFill/>
          <a:ln>
            <a:noFill/>
          </a:ln>
        </p:spPr>
      </p:pic>
      <p:pic>
        <p:nvPicPr>
          <p:cNvPr descr="api.eps" id="1025" name="Google Shape;1025;p142"/>
          <p:cNvPicPr preferRelativeResize="0"/>
          <p:nvPr/>
        </p:nvPicPr>
        <p:blipFill rotWithShape="1">
          <a:blip r:embed="rId10">
            <a:alphaModFix/>
          </a:blip>
          <a:srcRect b="0" l="0" r="0" t="0"/>
          <a:stretch/>
        </p:blipFill>
        <p:spPr>
          <a:xfrm>
            <a:off x="6503430" y="3407336"/>
            <a:ext cx="619800" cy="577200"/>
          </a:xfrm>
          <a:prstGeom prst="rect">
            <a:avLst/>
          </a:prstGeom>
          <a:noFill/>
          <a:ln>
            <a:noFill/>
          </a:ln>
        </p:spPr>
      </p:pic>
      <p:sp>
        <p:nvSpPr>
          <p:cNvPr id="1026" name="Google Shape;1026;p142"/>
          <p:cNvSpPr txBox="1"/>
          <p:nvPr/>
        </p:nvSpPr>
        <p:spPr>
          <a:xfrm>
            <a:off x="6543686" y="4019045"/>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Red Hat Display"/>
                <a:ea typeface="Red Hat Display"/>
                <a:cs typeface="Red Hat Display"/>
                <a:sym typeface="Red Hat Display"/>
              </a:rPr>
              <a:t>CLI</a:t>
            </a:r>
            <a:endParaRPr sz="1100">
              <a:latin typeface="Red Hat Display"/>
              <a:ea typeface="Red Hat Display"/>
              <a:cs typeface="Red Hat Display"/>
              <a:sym typeface="Red Hat Display"/>
            </a:endParaRPr>
          </a:p>
        </p:txBody>
      </p:sp>
      <p:pic>
        <p:nvPicPr>
          <p:cNvPr descr="plugin.eps" id="1027" name="Google Shape;1027;p142"/>
          <p:cNvPicPr preferRelativeResize="0"/>
          <p:nvPr/>
        </p:nvPicPr>
        <p:blipFill rotWithShape="1">
          <a:blip r:embed="rId11">
            <a:alphaModFix/>
          </a:blip>
          <a:srcRect b="0" l="0" r="0" t="0"/>
          <a:stretch/>
        </p:blipFill>
        <p:spPr>
          <a:xfrm>
            <a:off x="6462169" y="4488370"/>
            <a:ext cx="735300" cy="494400"/>
          </a:xfrm>
          <a:prstGeom prst="rect">
            <a:avLst/>
          </a:prstGeom>
          <a:noFill/>
          <a:ln>
            <a:noFill/>
          </a:ln>
        </p:spPr>
      </p:pic>
      <p:sp>
        <p:nvSpPr>
          <p:cNvPr id="1028" name="Google Shape;1028;p142"/>
          <p:cNvSpPr txBox="1"/>
          <p:nvPr/>
        </p:nvSpPr>
        <p:spPr>
          <a:xfrm>
            <a:off x="4753107" y="5025048"/>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Red Hat Display"/>
                <a:ea typeface="Red Hat Display"/>
                <a:cs typeface="Red Hat Display"/>
                <a:sym typeface="Red Hat Display"/>
              </a:rPr>
              <a:t>MODULES</a:t>
            </a:r>
            <a:endParaRPr sz="1100">
              <a:solidFill>
                <a:srgbClr val="424C55"/>
              </a:solidFill>
              <a:latin typeface="Red Hat Display"/>
              <a:ea typeface="Red Hat Display"/>
              <a:cs typeface="Red Hat Display"/>
              <a:sym typeface="Red Hat Display"/>
            </a:endParaRPr>
          </a:p>
        </p:txBody>
      </p:sp>
      <p:pic>
        <p:nvPicPr>
          <p:cNvPr descr="tools.eps" id="1029" name="Google Shape;1029;p142"/>
          <p:cNvPicPr preferRelativeResize="0"/>
          <p:nvPr/>
        </p:nvPicPr>
        <p:blipFill rotWithShape="1">
          <a:blip r:embed="rId12">
            <a:alphaModFix/>
          </a:blip>
          <a:srcRect b="0" l="0" r="0" t="0"/>
          <a:stretch/>
        </p:blipFill>
        <p:spPr>
          <a:xfrm>
            <a:off x="5135237" y="4510070"/>
            <a:ext cx="480000" cy="478800"/>
          </a:xfrm>
          <a:prstGeom prst="rect">
            <a:avLst/>
          </a:prstGeom>
          <a:noFill/>
          <a:ln>
            <a:noFill/>
          </a:ln>
        </p:spPr>
      </p:pic>
      <p:cxnSp>
        <p:nvCxnSpPr>
          <p:cNvPr id="1030" name="Google Shape;1030;p142"/>
          <p:cNvCxnSpPr/>
          <p:nvPr/>
        </p:nvCxnSpPr>
        <p:spPr>
          <a:xfrm rot="10800000">
            <a:off x="8938588" y="2469405"/>
            <a:ext cx="0" cy="397200"/>
          </a:xfrm>
          <a:prstGeom prst="straightConnector1">
            <a:avLst/>
          </a:prstGeom>
          <a:noFill/>
          <a:ln cap="flat" cmpd="sng" w="9525">
            <a:solidFill>
              <a:srgbClr val="CC0000"/>
            </a:solidFill>
            <a:prstDash val="solid"/>
            <a:round/>
            <a:headEnd len="sm" w="sm" type="none"/>
            <a:tailEnd len="lg" w="lg" type="triangle"/>
          </a:ln>
        </p:spPr>
      </p:cxnSp>
      <p:pic>
        <p:nvPicPr>
          <p:cNvPr descr="cloud.eps" id="1031" name="Google Shape;1031;p142"/>
          <p:cNvPicPr preferRelativeResize="0"/>
          <p:nvPr/>
        </p:nvPicPr>
        <p:blipFill rotWithShape="1">
          <a:blip r:embed="rId4">
            <a:alphaModFix/>
          </a:blip>
          <a:srcRect b="0" l="0" r="0" t="0"/>
          <a:stretch/>
        </p:blipFill>
        <p:spPr>
          <a:xfrm>
            <a:off x="2710845" y="1106101"/>
            <a:ext cx="2193000" cy="1130400"/>
          </a:xfrm>
          <a:prstGeom prst="rect">
            <a:avLst/>
          </a:prstGeom>
          <a:noFill/>
          <a:ln>
            <a:noFill/>
          </a:ln>
        </p:spPr>
      </p:pic>
      <p:sp>
        <p:nvSpPr>
          <p:cNvPr id="1032" name="Google Shape;1032;p142"/>
          <p:cNvSpPr txBox="1"/>
          <p:nvPr/>
        </p:nvSpPr>
        <p:spPr>
          <a:xfrm>
            <a:off x="2172090" y="5354708"/>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ANSIBLE PLAYBOOK</a:t>
            </a:r>
            <a:endParaRPr b="1" sz="1100">
              <a:latin typeface="Red Hat Display"/>
              <a:ea typeface="Red Hat Display"/>
              <a:cs typeface="Red Hat Display"/>
              <a:sym typeface="Red Hat Display"/>
            </a:endParaRPr>
          </a:p>
        </p:txBody>
      </p:sp>
      <p:pic>
        <p:nvPicPr>
          <p:cNvPr id="1033" name="Google Shape;1033;p142"/>
          <p:cNvPicPr preferRelativeResize="0"/>
          <p:nvPr/>
        </p:nvPicPr>
        <p:blipFill>
          <a:blip r:embed="rId13">
            <a:alphaModFix/>
          </a:blip>
          <a:stretch>
            <a:fillRect/>
          </a:stretch>
        </p:blipFill>
        <p:spPr>
          <a:xfrm>
            <a:off x="2428162" y="4321174"/>
            <a:ext cx="1033254" cy="1033254"/>
          </a:xfrm>
          <a:prstGeom prst="rect">
            <a:avLst/>
          </a:prstGeom>
          <a:noFill/>
          <a:ln>
            <a:noFill/>
          </a:ln>
        </p:spPr>
      </p:pic>
      <p:cxnSp>
        <p:nvCxnSpPr>
          <p:cNvPr id="1034" name="Google Shape;1034;p142"/>
          <p:cNvCxnSpPr/>
          <p:nvPr/>
        </p:nvCxnSpPr>
        <p:spPr>
          <a:xfrm flipH="1" rot="10800000">
            <a:off x="3799756" y="3723147"/>
            <a:ext cx="529200" cy="7500"/>
          </a:xfrm>
          <a:prstGeom prst="straightConnector1">
            <a:avLst/>
          </a:prstGeom>
          <a:noFill/>
          <a:ln cap="flat" cmpd="sng" w="9525">
            <a:solidFill>
              <a:srgbClr val="CC0000"/>
            </a:solidFill>
            <a:prstDash val="solid"/>
            <a:round/>
            <a:headEnd len="sm" w="sm" type="none"/>
            <a:tailEnd len="lg" w="lg" type="triangle"/>
          </a:ln>
        </p:spPr>
      </p:cxnSp>
      <p:cxnSp>
        <p:nvCxnSpPr>
          <p:cNvPr id="1035" name="Google Shape;1035;p142"/>
          <p:cNvCxnSpPr/>
          <p:nvPr/>
        </p:nvCxnSpPr>
        <p:spPr>
          <a:xfrm>
            <a:off x="3807283" y="2316921"/>
            <a:ext cx="0" cy="1421100"/>
          </a:xfrm>
          <a:prstGeom prst="straightConnector1">
            <a:avLst/>
          </a:prstGeom>
          <a:noFill/>
          <a:ln cap="flat" cmpd="sng" w="9525">
            <a:solidFill>
              <a:srgbClr val="CC0000"/>
            </a:solidFill>
            <a:prstDash val="solid"/>
            <a:round/>
            <a:headEnd len="sm" w="sm" type="none"/>
            <a:tailEnd len="sm" w="sm" type="none"/>
          </a:ln>
        </p:spPr>
      </p:cxnSp>
      <p:sp>
        <p:nvSpPr>
          <p:cNvPr id="1036" name="Google Shape;1036;p142"/>
          <p:cNvSpPr txBox="1"/>
          <p:nvPr/>
        </p:nvSpPr>
        <p:spPr>
          <a:xfrm>
            <a:off x="7929337" y="1654541"/>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PUBLIC / PRIVATE</a:t>
            </a:r>
            <a:br>
              <a:rPr b="1" lang="en" sz="1100">
                <a:solidFill>
                  <a:srgbClr val="414E55"/>
                </a:solidFill>
                <a:latin typeface="Red Hat Display"/>
                <a:ea typeface="Red Hat Display"/>
                <a:cs typeface="Red Hat Display"/>
                <a:sym typeface="Red Hat Display"/>
              </a:rPr>
            </a:br>
            <a:r>
              <a:rPr b="1" lang="en" sz="1100">
                <a:solidFill>
                  <a:srgbClr val="414E55"/>
                </a:solidFill>
                <a:latin typeface="Red Hat Display"/>
                <a:ea typeface="Red Hat Display"/>
                <a:cs typeface="Red Hat Display"/>
                <a:sym typeface="Red Hat Display"/>
              </a:rPr>
              <a:t>CLOUD</a:t>
            </a:r>
            <a:endParaRPr sz="1100">
              <a:latin typeface="Red Hat Display"/>
              <a:ea typeface="Red Hat Display"/>
              <a:cs typeface="Red Hat Display"/>
              <a:sym typeface="Red Hat Display"/>
            </a:endParaRPr>
          </a:p>
        </p:txBody>
      </p:sp>
      <p:sp>
        <p:nvSpPr>
          <p:cNvPr id="1037" name="Google Shape;1037;p142"/>
          <p:cNvSpPr txBox="1"/>
          <p:nvPr/>
        </p:nvSpPr>
        <p:spPr>
          <a:xfrm>
            <a:off x="2802759" y="1507513"/>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PUBLIC / PRIVATE</a:t>
            </a:r>
            <a:br>
              <a:rPr b="1" lang="en" sz="1100">
                <a:solidFill>
                  <a:srgbClr val="414E55"/>
                </a:solidFill>
                <a:latin typeface="Red Hat Display"/>
                <a:ea typeface="Red Hat Display"/>
                <a:cs typeface="Red Hat Display"/>
                <a:sym typeface="Red Hat Display"/>
              </a:rPr>
            </a:br>
            <a:r>
              <a:rPr b="1" lang="en" sz="1100">
                <a:solidFill>
                  <a:srgbClr val="414E55"/>
                </a:solidFill>
                <a:latin typeface="Red Hat Display"/>
                <a:ea typeface="Red Hat Display"/>
                <a:cs typeface="Red Hat Display"/>
                <a:sym typeface="Red Hat Display"/>
              </a:rPr>
              <a:t>CLOUD</a:t>
            </a:r>
            <a:endParaRPr sz="1100">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pic>
        <p:nvPicPr>
          <p:cNvPr id="1042" name="Google Shape;1042;p143"/>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pic>
        <p:nvPicPr>
          <p:cNvPr descr="cloud.eps" id="1043" name="Google Shape;1043;p143"/>
          <p:cNvPicPr preferRelativeResize="0"/>
          <p:nvPr/>
        </p:nvPicPr>
        <p:blipFill rotWithShape="1">
          <a:blip r:embed="rId4">
            <a:alphaModFix/>
          </a:blip>
          <a:srcRect b="0" l="0" r="0" t="0"/>
          <a:stretch/>
        </p:blipFill>
        <p:spPr>
          <a:xfrm>
            <a:off x="7823794" y="1252553"/>
            <a:ext cx="2193000" cy="1130400"/>
          </a:xfrm>
          <a:prstGeom prst="rect">
            <a:avLst/>
          </a:prstGeom>
          <a:noFill/>
          <a:ln>
            <a:noFill/>
          </a:ln>
        </p:spPr>
      </p:pic>
      <p:sp>
        <p:nvSpPr>
          <p:cNvPr id="1044" name="Google Shape;1044;p143"/>
          <p:cNvSpPr/>
          <p:nvPr/>
        </p:nvSpPr>
        <p:spPr>
          <a:xfrm>
            <a:off x="4415229" y="2693703"/>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045" name="Google Shape;1045;p143"/>
          <p:cNvSpPr/>
          <p:nvPr/>
        </p:nvSpPr>
        <p:spPr>
          <a:xfrm>
            <a:off x="4430208" y="2711083"/>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046" name="Google Shape;1046;p143"/>
          <p:cNvCxnSpPr/>
          <p:nvPr/>
        </p:nvCxnSpPr>
        <p:spPr>
          <a:xfrm>
            <a:off x="8123816" y="2580011"/>
            <a:ext cx="0" cy="3098100"/>
          </a:xfrm>
          <a:prstGeom prst="straightConnector1">
            <a:avLst/>
          </a:prstGeom>
          <a:noFill/>
          <a:ln cap="flat" cmpd="sng" w="19050">
            <a:solidFill>
              <a:srgbClr val="D9D9D9"/>
            </a:solidFill>
            <a:prstDash val="dash"/>
            <a:round/>
            <a:headEnd len="sm" w="sm" type="none"/>
            <a:tailEnd len="sm" w="sm" type="none"/>
          </a:ln>
        </p:spPr>
      </p:cxnSp>
      <p:sp>
        <p:nvSpPr>
          <p:cNvPr id="1047" name="Google Shape;1047;p143"/>
          <p:cNvSpPr/>
          <p:nvPr/>
        </p:nvSpPr>
        <p:spPr>
          <a:xfrm>
            <a:off x="4439649" y="2782721"/>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pic>
        <p:nvPicPr>
          <p:cNvPr descr="db.eps" id="1048" name="Google Shape;1048;p143"/>
          <p:cNvPicPr preferRelativeResize="0"/>
          <p:nvPr/>
        </p:nvPicPr>
        <p:blipFill rotWithShape="1">
          <a:blip r:embed="rId5">
            <a:alphaModFix amt="23000"/>
          </a:blip>
          <a:srcRect b="0" l="0" r="0" t="0"/>
          <a:stretch/>
        </p:blipFill>
        <p:spPr>
          <a:xfrm>
            <a:off x="5324732" y="1267023"/>
            <a:ext cx="974100" cy="835500"/>
          </a:xfrm>
          <a:prstGeom prst="rect">
            <a:avLst/>
          </a:prstGeom>
          <a:noFill/>
          <a:ln>
            <a:noFill/>
          </a:ln>
        </p:spPr>
      </p:pic>
      <p:sp>
        <p:nvSpPr>
          <p:cNvPr id="1049" name="Google Shape;1049;p143"/>
          <p:cNvSpPr txBox="1"/>
          <p:nvPr/>
        </p:nvSpPr>
        <p:spPr>
          <a:xfrm>
            <a:off x="5417621" y="1904257"/>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Open Sans"/>
                <a:ea typeface="Open Sans"/>
                <a:cs typeface="Open Sans"/>
                <a:sym typeface="Open Sans"/>
              </a:rPr>
              <a:t>CMDB </a:t>
            </a:r>
            <a:endParaRPr sz="1100"/>
          </a:p>
        </p:txBody>
      </p:sp>
      <p:cxnSp>
        <p:nvCxnSpPr>
          <p:cNvPr id="1050" name="Google Shape;1050;p143"/>
          <p:cNvCxnSpPr/>
          <p:nvPr/>
        </p:nvCxnSpPr>
        <p:spPr>
          <a:xfrm flipH="1" rot="10800000">
            <a:off x="3352404" y="4850295"/>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051" name="Google Shape;1051;p143"/>
          <p:cNvCxnSpPr/>
          <p:nvPr/>
        </p:nvCxnSpPr>
        <p:spPr>
          <a:xfrm>
            <a:off x="7858260" y="3631944"/>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052" name="Google Shape;1052;p143"/>
          <p:cNvCxnSpPr/>
          <p:nvPr/>
        </p:nvCxnSpPr>
        <p:spPr>
          <a:xfrm>
            <a:off x="7858260" y="4783601"/>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053" name="Google Shape;1053;p143"/>
          <p:cNvCxnSpPr/>
          <p:nvPr/>
        </p:nvCxnSpPr>
        <p:spPr>
          <a:xfrm>
            <a:off x="3037581" y="4190775"/>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054" name="Google Shape;1054;p143"/>
          <p:cNvCxnSpPr/>
          <p:nvPr/>
        </p:nvCxnSpPr>
        <p:spPr>
          <a:xfrm>
            <a:off x="2920063" y="3944254"/>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055" name="Google Shape;1055;p143"/>
          <p:cNvCxnSpPr/>
          <p:nvPr/>
        </p:nvCxnSpPr>
        <p:spPr>
          <a:xfrm>
            <a:off x="3041948" y="3941208"/>
            <a:ext cx="0" cy="256800"/>
          </a:xfrm>
          <a:prstGeom prst="straightConnector1">
            <a:avLst/>
          </a:prstGeom>
          <a:noFill/>
          <a:ln cap="flat" cmpd="sng" w="9525">
            <a:solidFill>
              <a:srgbClr val="E6B8AF"/>
            </a:solidFill>
            <a:prstDash val="solid"/>
            <a:round/>
            <a:headEnd len="sm" w="sm" type="none"/>
            <a:tailEnd len="sm" w="sm" type="none"/>
          </a:ln>
        </p:spPr>
      </p:cxnSp>
      <p:cxnSp>
        <p:nvCxnSpPr>
          <p:cNvPr id="1056" name="Google Shape;1056;p143"/>
          <p:cNvCxnSpPr/>
          <p:nvPr/>
        </p:nvCxnSpPr>
        <p:spPr>
          <a:xfrm flipH="1" rot="10800000">
            <a:off x="3799756" y="3725380"/>
            <a:ext cx="529200" cy="7500"/>
          </a:xfrm>
          <a:prstGeom prst="straightConnector1">
            <a:avLst/>
          </a:prstGeom>
          <a:noFill/>
          <a:ln cap="flat" cmpd="sng" w="9525">
            <a:solidFill>
              <a:srgbClr val="4CB1B2"/>
            </a:solidFill>
            <a:prstDash val="solid"/>
            <a:round/>
            <a:headEnd len="sm" w="sm" type="none"/>
            <a:tailEnd len="lg" w="lg" type="triangle"/>
          </a:ln>
        </p:spPr>
      </p:cxnSp>
      <p:cxnSp>
        <p:nvCxnSpPr>
          <p:cNvPr id="1057" name="Google Shape;1057;p143"/>
          <p:cNvCxnSpPr/>
          <p:nvPr/>
        </p:nvCxnSpPr>
        <p:spPr>
          <a:xfrm>
            <a:off x="4078293" y="3354901"/>
            <a:ext cx="249000" cy="0"/>
          </a:xfrm>
          <a:prstGeom prst="straightConnector1">
            <a:avLst/>
          </a:prstGeom>
          <a:noFill/>
          <a:ln cap="flat" cmpd="sng" w="9525">
            <a:solidFill>
              <a:srgbClr val="4CB1B2"/>
            </a:solidFill>
            <a:prstDash val="solid"/>
            <a:round/>
            <a:headEnd len="sm" w="sm" type="none"/>
            <a:tailEnd len="lg" w="lg" type="triangle"/>
          </a:ln>
        </p:spPr>
      </p:cxnSp>
      <p:cxnSp>
        <p:nvCxnSpPr>
          <p:cNvPr id="1058" name="Google Shape;1058;p143"/>
          <p:cNvCxnSpPr/>
          <p:nvPr/>
        </p:nvCxnSpPr>
        <p:spPr>
          <a:xfrm>
            <a:off x="4091840" y="2438128"/>
            <a:ext cx="0" cy="916800"/>
          </a:xfrm>
          <a:prstGeom prst="straightConnector1">
            <a:avLst/>
          </a:prstGeom>
          <a:noFill/>
          <a:ln cap="flat" cmpd="sng" w="9525">
            <a:solidFill>
              <a:srgbClr val="E6B8AF"/>
            </a:solidFill>
            <a:prstDash val="solid"/>
            <a:round/>
            <a:headEnd len="sm" w="sm" type="none"/>
            <a:tailEnd len="sm" w="sm" type="none"/>
          </a:ln>
        </p:spPr>
      </p:cxnSp>
      <p:cxnSp>
        <p:nvCxnSpPr>
          <p:cNvPr id="1059" name="Google Shape;1059;p143"/>
          <p:cNvCxnSpPr/>
          <p:nvPr/>
        </p:nvCxnSpPr>
        <p:spPr>
          <a:xfrm rot="10800000">
            <a:off x="4078232" y="2438133"/>
            <a:ext cx="1737300" cy="0"/>
          </a:xfrm>
          <a:prstGeom prst="straightConnector1">
            <a:avLst/>
          </a:prstGeom>
          <a:noFill/>
          <a:ln cap="flat" cmpd="sng" w="9525">
            <a:solidFill>
              <a:srgbClr val="E6B8AF"/>
            </a:solidFill>
            <a:prstDash val="solid"/>
            <a:round/>
            <a:headEnd len="sm" w="sm" type="none"/>
            <a:tailEnd len="sm" w="sm" type="none"/>
          </a:ln>
        </p:spPr>
      </p:cxnSp>
      <p:cxnSp>
        <p:nvCxnSpPr>
          <p:cNvPr id="1060" name="Google Shape;1060;p143"/>
          <p:cNvCxnSpPr/>
          <p:nvPr/>
        </p:nvCxnSpPr>
        <p:spPr>
          <a:xfrm>
            <a:off x="5815530" y="2192103"/>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061" name="Google Shape;1061;p143"/>
          <p:cNvPicPr preferRelativeResize="0"/>
          <p:nvPr/>
        </p:nvPicPr>
        <p:blipFill rotWithShape="1">
          <a:blip r:embed="rId6">
            <a:alphaModFix amt="23000"/>
          </a:blip>
          <a:srcRect b="0" l="0" r="0" t="0"/>
          <a:stretch/>
        </p:blipFill>
        <p:spPr>
          <a:xfrm>
            <a:off x="2337540" y="2790707"/>
            <a:ext cx="1208100" cy="823200"/>
          </a:xfrm>
          <a:prstGeom prst="rect">
            <a:avLst/>
          </a:prstGeom>
          <a:noFill/>
          <a:ln>
            <a:noFill/>
          </a:ln>
        </p:spPr>
      </p:pic>
      <p:sp>
        <p:nvSpPr>
          <p:cNvPr id="1062" name="Google Shape;1062;p143"/>
          <p:cNvSpPr txBox="1"/>
          <p:nvPr/>
        </p:nvSpPr>
        <p:spPr>
          <a:xfrm>
            <a:off x="2172126" y="3613797"/>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USERS</a:t>
            </a:r>
            <a:endParaRPr sz="1100">
              <a:solidFill>
                <a:srgbClr val="D9D9D9"/>
              </a:solidFill>
              <a:latin typeface="Overpass"/>
              <a:ea typeface="Overpass"/>
              <a:cs typeface="Overpass"/>
              <a:sym typeface="Overpass"/>
            </a:endParaRPr>
          </a:p>
        </p:txBody>
      </p:sp>
      <p:sp>
        <p:nvSpPr>
          <p:cNvPr id="1063" name="Google Shape;1063;p143"/>
          <p:cNvSpPr txBox="1"/>
          <p:nvPr/>
        </p:nvSpPr>
        <p:spPr>
          <a:xfrm>
            <a:off x="4771013" y="4014102"/>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Overpass"/>
                <a:ea typeface="Overpass"/>
                <a:cs typeface="Overpass"/>
                <a:sym typeface="Overpass"/>
              </a:rPr>
              <a:t>INVENTORY</a:t>
            </a:r>
            <a:endParaRPr sz="1100">
              <a:latin typeface="Overpass"/>
              <a:ea typeface="Overpass"/>
              <a:cs typeface="Overpass"/>
              <a:sym typeface="Overpass"/>
            </a:endParaRPr>
          </a:p>
        </p:txBody>
      </p:sp>
      <p:pic>
        <p:nvPicPr>
          <p:cNvPr descr="hosts.eps" id="1064" name="Google Shape;1064;p143"/>
          <p:cNvPicPr preferRelativeResize="0"/>
          <p:nvPr/>
        </p:nvPicPr>
        <p:blipFill rotWithShape="1">
          <a:blip r:embed="rId7">
            <a:alphaModFix amt="37000"/>
          </a:blip>
          <a:srcRect b="0" l="0" r="0" t="0"/>
          <a:stretch/>
        </p:blipFill>
        <p:spPr>
          <a:xfrm>
            <a:off x="8585771" y="3347273"/>
            <a:ext cx="609900" cy="517500"/>
          </a:xfrm>
          <a:prstGeom prst="rect">
            <a:avLst/>
          </a:prstGeom>
          <a:noFill/>
          <a:ln>
            <a:noFill/>
          </a:ln>
        </p:spPr>
      </p:pic>
      <p:sp>
        <p:nvSpPr>
          <p:cNvPr id="1065" name="Google Shape;1065;p143"/>
          <p:cNvSpPr txBox="1"/>
          <p:nvPr/>
        </p:nvSpPr>
        <p:spPr>
          <a:xfrm>
            <a:off x="8265811" y="3911007"/>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HOSTS</a:t>
            </a:r>
            <a:endParaRPr sz="1100">
              <a:solidFill>
                <a:srgbClr val="D9D9D9"/>
              </a:solidFill>
              <a:latin typeface="Overpass"/>
              <a:ea typeface="Overpass"/>
              <a:cs typeface="Overpass"/>
              <a:sym typeface="Overpass"/>
            </a:endParaRPr>
          </a:p>
        </p:txBody>
      </p:sp>
      <p:sp>
        <p:nvSpPr>
          <p:cNvPr id="1066" name="Google Shape;1066;p143"/>
          <p:cNvSpPr txBox="1"/>
          <p:nvPr/>
        </p:nvSpPr>
        <p:spPr>
          <a:xfrm>
            <a:off x="8264312" y="5132683"/>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NETWORK DEVICES</a:t>
            </a:r>
            <a:endParaRPr b="1" sz="1100">
              <a:solidFill>
                <a:srgbClr val="D9D9D9"/>
              </a:solidFill>
              <a:latin typeface="Overpass"/>
              <a:ea typeface="Overpass"/>
              <a:cs typeface="Overpass"/>
              <a:sym typeface="Overpass"/>
            </a:endParaRPr>
          </a:p>
        </p:txBody>
      </p:sp>
      <p:pic>
        <p:nvPicPr>
          <p:cNvPr descr="networking.eps" id="1067" name="Google Shape;1067;p143"/>
          <p:cNvPicPr preferRelativeResize="0"/>
          <p:nvPr/>
        </p:nvPicPr>
        <p:blipFill rotWithShape="1">
          <a:blip r:embed="rId8">
            <a:alphaModFix amt="37000"/>
          </a:blip>
          <a:srcRect b="0" l="0" r="0" t="0"/>
          <a:stretch/>
        </p:blipFill>
        <p:spPr>
          <a:xfrm>
            <a:off x="8593298" y="4513930"/>
            <a:ext cx="585900" cy="585900"/>
          </a:xfrm>
          <a:prstGeom prst="rect">
            <a:avLst/>
          </a:prstGeom>
          <a:noFill/>
          <a:ln>
            <a:noFill/>
          </a:ln>
        </p:spPr>
      </p:pic>
      <p:sp>
        <p:nvSpPr>
          <p:cNvPr id="1068" name="Google Shape;1068;p143"/>
          <p:cNvSpPr txBox="1"/>
          <p:nvPr/>
        </p:nvSpPr>
        <p:spPr>
          <a:xfrm>
            <a:off x="6360231" y="5025576"/>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Overpass"/>
                <a:ea typeface="Overpass"/>
                <a:cs typeface="Overpass"/>
                <a:sym typeface="Overpass"/>
              </a:rPr>
              <a:t>PLUGINS</a:t>
            </a:r>
            <a:endParaRPr sz="1100">
              <a:solidFill>
                <a:srgbClr val="D9D9D9"/>
              </a:solidFill>
              <a:highlight>
                <a:srgbClr val="EFEFEF"/>
              </a:highlight>
              <a:latin typeface="Overpass"/>
              <a:ea typeface="Overpass"/>
              <a:cs typeface="Overpass"/>
              <a:sym typeface="Overpass"/>
            </a:endParaRPr>
          </a:p>
        </p:txBody>
      </p:sp>
      <p:pic>
        <p:nvPicPr>
          <p:cNvPr descr="inventory.eps" id="1069" name="Google Shape;1069;p143"/>
          <p:cNvPicPr preferRelativeResize="0"/>
          <p:nvPr/>
        </p:nvPicPr>
        <p:blipFill rotWithShape="1">
          <a:blip r:embed="rId9">
            <a:alphaModFix/>
          </a:blip>
          <a:srcRect b="0" l="0" r="0" t="0"/>
          <a:stretch/>
        </p:blipFill>
        <p:spPr>
          <a:xfrm>
            <a:off x="5091965" y="3387251"/>
            <a:ext cx="550800" cy="588300"/>
          </a:xfrm>
          <a:prstGeom prst="rect">
            <a:avLst/>
          </a:prstGeom>
          <a:noFill/>
          <a:ln>
            <a:noFill/>
          </a:ln>
        </p:spPr>
      </p:pic>
      <p:pic>
        <p:nvPicPr>
          <p:cNvPr descr="api.eps" id="1070" name="Google Shape;1070;p143"/>
          <p:cNvPicPr preferRelativeResize="0"/>
          <p:nvPr/>
        </p:nvPicPr>
        <p:blipFill rotWithShape="1">
          <a:blip r:embed="rId10">
            <a:alphaModFix/>
          </a:blip>
          <a:srcRect b="0" l="0" r="0" t="0"/>
          <a:stretch/>
        </p:blipFill>
        <p:spPr>
          <a:xfrm>
            <a:off x="6503430" y="3407336"/>
            <a:ext cx="619800" cy="577200"/>
          </a:xfrm>
          <a:prstGeom prst="rect">
            <a:avLst/>
          </a:prstGeom>
          <a:noFill/>
          <a:ln>
            <a:noFill/>
          </a:ln>
        </p:spPr>
      </p:pic>
      <p:sp>
        <p:nvSpPr>
          <p:cNvPr id="1071" name="Google Shape;1071;p143"/>
          <p:cNvSpPr txBox="1"/>
          <p:nvPr/>
        </p:nvSpPr>
        <p:spPr>
          <a:xfrm>
            <a:off x="6543686" y="4019045"/>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Overpass"/>
                <a:ea typeface="Overpass"/>
                <a:cs typeface="Overpass"/>
                <a:sym typeface="Overpass"/>
              </a:rPr>
              <a:t>CLI</a:t>
            </a:r>
            <a:endParaRPr sz="1100">
              <a:latin typeface="Overpass"/>
              <a:ea typeface="Overpass"/>
              <a:cs typeface="Overpass"/>
              <a:sym typeface="Overpass"/>
            </a:endParaRPr>
          </a:p>
        </p:txBody>
      </p:sp>
      <p:pic>
        <p:nvPicPr>
          <p:cNvPr descr="plugin.eps" id="1072" name="Google Shape;1072;p143"/>
          <p:cNvPicPr preferRelativeResize="0"/>
          <p:nvPr/>
        </p:nvPicPr>
        <p:blipFill rotWithShape="1">
          <a:blip r:embed="rId11">
            <a:alphaModFix amt="37000"/>
          </a:blip>
          <a:srcRect b="0" l="0" r="0" t="0"/>
          <a:stretch/>
        </p:blipFill>
        <p:spPr>
          <a:xfrm>
            <a:off x="6462169" y="4488370"/>
            <a:ext cx="735300" cy="494400"/>
          </a:xfrm>
          <a:prstGeom prst="rect">
            <a:avLst/>
          </a:prstGeom>
          <a:noFill/>
          <a:ln>
            <a:noFill/>
          </a:ln>
        </p:spPr>
      </p:pic>
      <p:sp>
        <p:nvSpPr>
          <p:cNvPr id="1073" name="Google Shape;1073;p143"/>
          <p:cNvSpPr txBox="1"/>
          <p:nvPr/>
        </p:nvSpPr>
        <p:spPr>
          <a:xfrm>
            <a:off x="4753107" y="5025048"/>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Overpass"/>
                <a:ea typeface="Overpass"/>
                <a:cs typeface="Overpass"/>
                <a:sym typeface="Overpass"/>
              </a:rPr>
              <a:t>MODULES</a:t>
            </a:r>
            <a:endParaRPr sz="1100">
              <a:solidFill>
                <a:srgbClr val="D9D9D9"/>
              </a:solidFill>
              <a:highlight>
                <a:srgbClr val="EFEFEF"/>
              </a:highlight>
              <a:latin typeface="Overpass"/>
              <a:ea typeface="Overpass"/>
              <a:cs typeface="Overpass"/>
              <a:sym typeface="Overpass"/>
            </a:endParaRPr>
          </a:p>
        </p:txBody>
      </p:sp>
      <p:pic>
        <p:nvPicPr>
          <p:cNvPr descr="tools.eps" id="1074" name="Google Shape;1074;p143"/>
          <p:cNvPicPr preferRelativeResize="0"/>
          <p:nvPr/>
        </p:nvPicPr>
        <p:blipFill rotWithShape="1">
          <a:blip r:embed="rId12">
            <a:alphaModFix amt="37000"/>
          </a:blip>
          <a:srcRect b="0" l="0" r="0" t="0"/>
          <a:stretch/>
        </p:blipFill>
        <p:spPr>
          <a:xfrm>
            <a:off x="5135237" y="4510070"/>
            <a:ext cx="480000" cy="478800"/>
          </a:xfrm>
          <a:prstGeom prst="rect">
            <a:avLst/>
          </a:prstGeom>
          <a:noFill/>
          <a:ln>
            <a:noFill/>
          </a:ln>
        </p:spPr>
      </p:pic>
      <p:cxnSp>
        <p:nvCxnSpPr>
          <p:cNvPr id="1075" name="Google Shape;1075;p143"/>
          <p:cNvCxnSpPr/>
          <p:nvPr/>
        </p:nvCxnSpPr>
        <p:spPr>
          <a:xfrm rot="10800000">
            <a:off x="8938588" y="2469405"/>
            <a:ext cx="0" cy="397200"/>
          </a:xfrm>
          <a:prstGeom prst="straightConnector1">
            <a:avLst/>
          </a:prstGeom>
          <a:noFill/>
          <a:ln cap="flat" cmpd="sng" w="9525">
            <a:solidFill>
              <a:srgbClr val="E6B8AF"/>
            </a:solidFill>
            <a:prstDash val="solid"/>
            <a:round/>
            <a:headEnd len="sm" w="sm" type="none"/>
            <a:tailEnd len="lg" w="lg" type="triangle"/>
          </a:ln>
        </p:spPr>
      </p:cxnSp>
      <p:pic>
        <p:nvPicPr>
          <p:cNvPr descr="cloud.eps" id="1076" name="Google Shape;1076;p143"/>
          <p:cNvPicPr preferRelativeResize="0"/>
          <p:nvPr/>
        </p:nvPicPr>
        <p:blipFill rotWithShape="1">
          <a:blip r:embed="rId4">
            <a:alphaModFix amt="70000"/>
          </a:blip>
          <a:srcRect b="0" l="0" r="0" t="0"/>
          <a:stretch/>
        </p:blipFill>
        <p:spPr>
          <a:xfrm>
            <a:off x="2710845" y="1106101"/>
            <a:ext cx="2193000" cy="1130400"/>
          </a:xfrm>
          <a:prstGeom prst="rect">
            <a:avLst/>
          </a:prstGeom>
          <a:noFill/>
          <a:ln>
            <a:noFill/>
          </a:ln>
        </p:spPr>
      </p:pic>
      <p:sp>
        <p:nvSpPr>
          <p:cNvPr id="1077" name="Google Shape;1077;p143"/>
          <p:cNvSpPr txBox="1"/>
          <p:nvPr/>
        </p:nvSpPr>
        <p:spPr>
          <a:xfrm>
            <a:off x="2172090" y="5354708"/>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Overpass"/>
                <a:ea typeface="Overpass"/>
                <a:cs typeface="Overpass"/>
                <a:sym typeface="Overpass"/>
              </a:rPr>
              <a:t>ANSIBLE PLAYBOOK</a:t>
            </a:r>
            <a:endParaRPr b="1" sz="1100">
              <a:latin typeface="Overpass"/>
              <a:ea typeface="Overpass"/>
              <a:cs typeface="Overpass"/>
              <a:sym typeface="Overpass"/>
            </a:endParaRPr>
          </a:p>
        </p:txBody>
      </p:sp>
      <p:pic>
        <p:nvPicPr>
          <p:cNvPr id="1078" name="Google Shape;1078;p143"/>
          <p:cNvPicPr preferRelativeResize="0"/>
          <p:nvPr/>
        </p:nvPicPr>
        <p:blipFill>
          <a:blip r:embed="rId13">
            <a:alphaModFix/>
          </a:blip>
          <a:stretch>
            <a:fillRect/>
          </a:stretch>
        </p:blipFill>
        <p:spPr>
          <a:xfrm>
            <a:off x="2428162" y="4321174"/>
            <a:ext cx="1033254" cy="1033254"/>
          </a:xfrm>
          <a:prstGeom prst="rect">
            <a:avLst/>
          </a:prstGeom>
          <a:noFill/>
          <a:ln>
            <a:noFill/>
          </a:ln>
        </p:spPr>
      </p:pic>
      <p:cxnSp>
        <p:nvCxnSpPr>
          <p:cNvPr id="1079" name="Google Shape;1079;p143"/>
          <p:cNvCxnSpPr/>
          <p:nvPr/>
        </p:nvCxnSpPr>
        <p:spPr>
          <a:xfrm flipH="1" rot="10800000">
            <a:off x="3799756" y="3723147"/>
            <a:ext cx="529200" cy="7500"/>
          </a:xfrm>
          <a:prstGeom prst="straightConnector1">
            <a:avLst/>
          </a:prstGeom>
          <a:noFill/>
          <a:ln cap="flat" cmpd="sng" w="9525">
            <a:solidFill>
              <a:srgbClr val="4CB1B2"/>
            </a:solidFill>
            <a:prstDash val="solid"/>
            <a:round/>
            <a:headEnd len="sm" w="sm" type="none"/>
            <a:tailEnd len="lg" w="lg" type="triangle"/>
          </a:ln>
        </p:spPr>
      </p:cxnSp>
      <p:cxnSp>
        <p:nvCxnSpPr>
          <p:cNvPr id="1080" name="Google Shape;1080;p143"/>
          <p:cNvCxnSpPr/>
          <p:nvPr/>
        </p:nvCxnSpPr>
        <p:spPr>
          <a:xfrm>
            <a:off x="3807283" y="2316921"/>
            <a:ext cx="0" cy="1421100"/>
          </a:xfrm>
          <a:prstGeom prst="straightConnector1">
            <a:avLst/>
          </a:prstGeom>
          <a:noFill/>
          <a:ln cap="flat" cmpd="sng" w="9525">
            <a:solidFill>
              <a:srgbClr val="E6B8AF"/>
            </a:solidFill>
            <a:prstDash val="solid"/>
            <a:round/>
            <a:headEnd len="sm" w="sm" type="none"/>
            <a:tailEnd len="sm" w="sm" type="none"/>
          </a:ln>
        </p:spPr>
      </p:cxnSp>
      <p:sp>
        <p:nvSpPr>
          <p:cNvPr id="1081" name="Google Shape;1081;p143"/>
          <p:cNvSpPr txBox="1"/>
          <p:nvPr/>
        </p:nvSpPr>
        <p:spPr>
          <a:xfrm>
            <a:off x="7929337" y="1654541"/>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PUBLIC / PRIVATE</a:t>
            </a:r>
            <a:br>
              <a:rPr b="1" lang="en" sz="1100">
                <a:solidFill>
                  <a:srgbClr val="D9D9D9"/>
                </a:solidFill>
                <a:latin typeface="Overpass"/>
                <a:ea typeface="Overpass"/>
                <a:cs typeface="Overpass"/>
                <a:sym typeface="Overpass"/>
              </a:rPr>
            </a:br>
            <a:r>
              <a:rPr b="1" lang="en" sz="1100">
                <a:solidFill>
                  <a:srgbClr val="D9D9D9"/>
                </a:solidFill>
                <a:latin typeface="Overpass"/>
                <a:ea typeface="Overpass"/>
                <a:cs typeface="Overpass"/>
                <a:sym typeface="Overpass"/>
              </a:rPr>
              <a:t>CLOUD</a:t>
            </a:r>
            <a:endParaRPr sz="1100">
              <a:solidFill>
                <a:srgbClr val="D9D9D9"/>
              </a:solidFill>
              <a:latin typeface="Overpass"/>
              <a:ea typeface="Overpass"/>
              <a:cs typeface="Overpass"/>
              <a:sym typeface="Overpass"/>
            </a:endParaRPr>
          </a:p>
        </p:txBody>
      </p:sp>
      <p:sp>
        <p:nvSpPr>
          <p:cNvPr id="1082" name="Google Shape;1082;p143"/>
          <p:cNvSpPr txBox="1"/>
          <p:nvPr/>
        </p:nvSpPr>
        <p:spPr>
          <a:xfrm>
            <a:off x="2802759" y="1507513"/>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PUBLIC / PRIVATE</a:t>
            </a:r>
            <a:br>
              <a:rPr b="1" lang="en" sz="1100">
                <a:solidFill>
                  <a:srgbClr val="D9D9D9"/>
                </a:solidFill>
                <a:latin typeface="Overpass"/>
                <a:ea typeface="Overpass"/>
                <a:cs typeface="Overpass"/>
                <a:sym typeface="Overpass"/>
              </a:rPr>
            </a:br>
            <a:r>
              <a:rPr b="1" lang="en" sz="1100">
                <a:solidFill>
                  <a:srgbClr val="D9D9D9"/>
                </a:solidFill>
                <a:latin typeface="Overpass"/>
                <a:ea typeface="Overpass"/>
                <a:cs typeface="Overpass"/>
                <a:sym typeface="Overpass"/>
              </a:rPr>
              <a:t>CLOUD</a:t>
            </a:r>
            <a:endParaRPr sz="1100">
              <a:solidFill>
                <a:srgbClr val="D9D9D9"/>
              </a:solidFill>
              <a:latin typeface="Overpass"/>
              <a:ea typeface="Overpass"/>
              <a:cs typeface="Overpass"/>
              <a:sym typeface="Overpass"/>
            </a:endParaRPr>
          </a:p>
        </p:txBody>
      </p:sp>
      <p:sp>
        <p:nvSpPr>
          <p:cNvPr id="1083" name="Google Shape;1083;p143"/>
          <p:cNvSpPr/>
          <p:nvPr/>
        </p:nvSpPr>
        <p:spPr>
          <a:xfrm>
            <a:off x="3163850" y="3057525"/>
            <a:ext cx="4104300" cy="1291500"/>
          </a:xfrm>
          <a:prstGeom prst="wedgeRectCallout">
            <a:avLst>
              <a:gd fmla="val -49069" name="adj1"/>
              <a:gd fmla="val 85949" name="adj2"/>
            </a:avLst>
          </a:prstGeom>
          <a:solidFill>
            <a:srgbClr val="CCCCCC"/>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sz="1600">
                <a:latin typeface="Red Hat Text"/>
                <a:ea typeface="Red Hat Text"/>
                <a:cs typeface="Red Hat Text"/>
                <a:sym typeface="Red Hat Text"/>
              </a:rPr>
              <a:t>  PLAYBOOKS ARE WRITTEN IN YAML</a:t>
            </a:r>
            <a:endParaRPr b="1" sz="16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latin typeface="Red Hat Text"/>
                <a:ea typeface="Red Hat Text"/>
                <a:cs typeface="Red Hat Text"/>
                <a:sym typeface="Red Hat Text"/>
              </a:rPr>
              <a:t>  Tasks are executed sequentially</a:t>
            </a:r>
            <a:endParaRPr sz="16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latin typeface="Red Hat Text"/>
                <a:ea typeface="Red Hat Text"/>
                <a:cs typeface="Red Hat Text"/>
                <a:sym typeface="Red Hat Text"/>
              </a:rPr>
              <a:t>  Invoke Ansible modules</a:t>
            </a:r>
            <a:endParaRPr sz="1600">
              <a:latin typeface="Red Hat Text"/>
              <a:ea typeface="Red Hat Text"/>
              <a:cs typeface="Red Hat Text"/>
              <a:sym typeface="Red Hat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087" name="Shape 1087"/>
        <p:cNvGrpSpPr/>
        <p:nvPr/>
      </p:nvGrpSpPr>
      <p:grpSpPr>
        <a:xfrm>
          <a:off x="0" y="0"/>
          <a:ext cx="0" cy="0"/>
          <a:chOff x="0" y="0"/>
          <a:chExt cx="0" cy="0"/>
        </a:xfrm>
      </p:grpSpPr>
      <p:sp>
        <p:nvSpPr>
          <p:cNvPr id="1088" name="Google Shape;1088;p144"/>
          <p:cNvSpPr/>
          <p:nvPr/>
        </p:nvSpPr>
        <p:spPr>
          <a:xfrm>
            <a:off x="2610613" y="522867"/>
            <a:ext cx="6967800" cy="57933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install and start apache</a:t>
            </a:r>
            <a:endParaRPr b="1" sz="1700">
              <a:solidFill>
                <a:srgbClr val="9A0203"/>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1562B7"/>
                </a:solidFill>
                <a:latin typeface="Courier New"/>
                <a:ea typeface="Courier New"/>
                <a:cs typeface="Courier New"/>
                <a:sym typeface="Courier New"/>
              </a:rPr>
              <a:t>  hosts</a:t>
            </a:r>
            <a:r>
              <a:rPr lang="en" sz="1700">
                <a:latin typeface="Courier New"/>
                <a:ea typeface="Courier New"/>
                <a:cs typeface="Courier New"/>
                <a:sym typeface="Courier New"/>
              </a:rPr>
              <a:t>: web</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become</a:t>
            </a:r>
            <a:r>
              <a:rPr lang="en" sz="1700">
                <a:latin typeface="Courier New"/>
                <a:ea typeface="Courier New"/>
                <a:cs typeface="Courier New"/>
                <a:sym typeface="Courier New"/>
              </a:rPr>
              <a:t>: yes</a:t>
            </a:r>
            <a:endParaRPr sz="17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t</a:t>
            </a:r>
            <a:r>
              <a:rPr b="1" lang="en" sz="1700">
                <a:solidFill>
                  <a:srgbClr val="1678C4"/>
                </a:solidFill>
                <a:latin typeface="Courier New"/>
                <a:ea typeface="Courier New"/>
                <a:cs typeface="Courier New"/>
                <a:sym typeface="Courier New"/>
              </a:rPr>
              <a:t>asks</a:t>
            </a: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httpd package is present</a:t>
            </a:r>
            <a:endParaRPr b="1" sz="1700">
              <a:solidFill>
                <a:srgbClr val="9A0203"/>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yum</a:t>
            </a: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httpd</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state</a:t>
            </a:r>
            <a:r>
              <a:rPr lang="en" sz="1700">
                <a:latin typeface="Courier New"/>
                <a:ea typeface="Courier New"/>
                <a:cs typeface="Courier New"/>
                <a:sym typeface="Courier New"/>
              </a:rPr>
              <a:t>: latest</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latest index.html file is present</a:t>
            </a:r>
            <a:endParaRPr b="1" sz="1700">
              <a:solidFill>
                <a:srgbClr val="9A0203"/>
              </a:solidFill>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template</a:t>
            </a: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src</a:t>
            </a:r>
            <a:r>
              <a:rPr lang="en" sz="1700">
                <a:latin typeface="Courier New"/>
                <a:ea typeface="Courier New"/>
                <a:cs typeface="Courier New"/>
                <a:sym typeface="Courier New"/>
              </a:rPr>
              <a:t>: files/index.html</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dest</a:t>
            </a:r>
            <a:r>
              <a:rPr lang="en" sz="1700">
                <a:latin typeface="Courier New"/>
                <a:ea typeface="Courier New"/>
                <a:cs typeface="Courier New"/>
                <a:sym typeface="Courier New"/>
              </a:rPr>
              <a:t>: /var/www/html/</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httpd is started</a:t>
            </a:r>
            <a:endParaRPr b="1" sz="1700">
              <a:solidFill>
                <a:srgbClr val="9A0203"/>
              </a:solidFill>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service</a:t>
            </a: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httpd</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state</a:t>
            </a:r>
            <a:r>
              <a:rPr lang="en" sz="1700">
                <a:latin typeface="Courier New"/>
                <a:ea typeface="Courier New"/>
                <a:cs typeface="Courier New"/>
                <a:sym typeface="Courier New"/>
              </a:rPr>
              <a:t>: started</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p:txBody>
      </p:sp>
      <p:pic>
        <p:nvPicPr>
          <p:cNvPr id="1089" name="Google Shape;1089;p144"/>
          <p:cNvPicPr preferRelativeResize="0"/>
          <p:nvPr/>
        </p:nvPicPr>
        <p:blipFill rotWithShape="1">
          <a:blip r:embed="rId3">
            <a:alphaModFix/>
          </a:blip>
          <a:srcRect b="-35201" l="-6357" r="-6357" t="-35184"/>
          <a:stretch/>
        </p:blipFill>
        <p:spPr>
          <a:xfrm>
            <a:off x="10564623" y="6190133"/>
            <a:ext cx="1319602" cy="47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145"/>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pic>
        <p:nvPicPr>
          <p:cNvPr descr="cloud.eps" id="1095" name="Google Shape;1095;p145"/>
          <p:cNvPicPr preferRelativeResize="0"/>
          <p:nvPr/>
        </p:nvPicPr>
        <p:blipFill rotWithShape="1">
          <a:blip r:embed="rId4">
            <a:alphaModFix/>
          </a:blip>
          <a:srcRect b="0" l="0" r="0" t="0"/>
          <a:stretch/>
        </p:blipFill>
        <p:spPr>
          <a:xfrm>
            <a:off x="7511989" y="434286"/>
            <a:ext cx="2193000" cy="1130400"/>
          </a:xfrm>
          <a:prstGeom prst="rect">
            <a:avLst/>
          </a:prstGeom>
          <a:noFill/>
          <a:ln>
            <a:noFill/>
          </a:ln>
        </p:spPr>
      </p:pic>
      <p:sp>
        <p:nvSpPr>
          <p:cNvPr id="1096" name="Google Shape;1096;p145"/>
          <p:cNvSpPr/>
          <p:nvPr/>
        </p:nvSpPr>
        <p:spPr>
          <a:xfrm>
            <a:off x="4103424" y="1875437"/>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097" name="Google Shape;1097;p145"/>
          <p:cNvSpPr/>
          <p:nvPr/>
        </p:nvSpPr>
        <p:spPr>
          <a:xfrm>
            <a:off x="4118403" y="1892817"/>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098" name="Google Shape;1098;p145"/>
          <p:cNvCxnSpPr/>
          <p:nvPr/>
        </p:nvCxnSpPr>
        <p:spPr>
          <a:xfrm>
            <a:off x="7812011" y="1761744"/>
            <a:ext cx="0" cy="3098100"/>
          </a:xfrm>
          <a:prstGeom prst="straightConnector1">
            <a:avLst/>
          </a:prstGeom>
          <a:noFill/>
          <a:ln cap="flat" cmpd="sng" w="19050">
            <a:solidFill>
              <a:srgbClr val="D9D9D9"/>
            </a:solidFill>
            <a:prstDash val="dash"/>
            <a:round/>
            <a:headEnd len="sm" w="sm" type="none"/>
            <a:tailEnd len="sm" w="sm" type="none"/>
          </a:ln>
        </p:spPr>
      </p:cxnSp>
      <p:sp>
        <p:nvSpPr>
          <p:cNvPr id="1099" name="Google Shape;1099;p145"/>
          <p:cNvSpPr/>
          <p:nvPr/>
        </p:nvSpPr>
        <p:spPr>
          <a:xfrm>
            <a:off x="4127844" y="1964455"/>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pic>
        <p:nvPicPr>
          <p:cNvPr descr="db.eps" id="1100" name="Google Shape;1100;p145"/>
          <p:cNvPicPr preferRelativeResize="0"/>
          <p:nvPr/>
        </p:nvPicPr>
        <p:blipFill rotWithShape="1">
          <a:blip r:embed="rId5">
            <a:alphaModFix amt="23000"/>
          </a:blip>
          <a:srcRect b="0" l="0" r="0" t="0"/>
          <a:stretch/>
        </p:blipFill>
        <p:spPr>
          <a:xfrm>
            <a:off x="5012926" y="448756"/>
            <a:ext cx="974100" cy="835500"/>
          </a:xfrm>
          <a:prstGeom prst="rect">
            <a:avLst/>
          </a:prstGeom>
          <a:noFill/>
          <a:ln>
            <a:noFill/>
          </a:ln>
        </p:spPr>
      </p:pic>
      <p:sp>
        <p:nvSpPr>
          <p:cNvPr id="1101" name="Google Shape;1101;p145"/>
          <p:cNvSpPr txBox="1"/>
          <p:nvPr/>
        </p:nvSpPr>
        <p:spPr>
          <a:xfrm>
            <a:off x="5105816" y="1085990"/>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Open Sans"/>
                <a:ea typeface="Open Sans"/>
                <a:cs typeface="Open Sans"/>
                <a:sym typeface="Open Sans"/>
              </a:rPr>
              <a:t>CMDB </a:t>
            </a:r>
            <a:endParaRPr sz="1100"/>
          </a:p>
        </p:txBody>
      </p:sp>
      <p:cxnSp>
        <p:nvCxnSpPr>
          <p:cNvPr id="1102" name="Google Shape;1102;p145"/>
          <p:cNvCxnSpPr/>
          <p:nvPr/>
        </p:nvCxnSpPr>
        <p:spPr>
          <a:xfrm flipH="1" rot="10800000">
            <a:off x="3040599" y="4032029"/>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103" name="Google Shape;1103;p145"/>
          <p:cNvCxnSpPr/>
          <p:nvPr/>
        </p:nvCxnSpPr>
        <p:spPr>
          <a:xfrm>
            <a:off x="7546455" y="2813678"/>
            <a:ext cx="622200" cy="0"/>
          </a:xfrm>
          <a:prstGeom prst="straightConnector1">
            <a:avLst/>
          </a:prstGeom>
          <a:noFill/>
          <a:ln cap="flat" cmpd="sng" w="9525">
            <a:solidFill>
              <a:srgbClr val="4CB1B2"/>
            </a:solidFill>
            <a:prstDash val="solid"/>
            <a:round/>
            <a:headEnd len="sm" w="sm" type="none"/>
            <a:tailEnd len="lg" w="lg" type="triangle"/>
          </a:ln>
        </p:spPr>
      </p:cxnSp>
      <p:cxnSp>
        <p:nvCxnSpPr>
          <p:cNvPr id="1104" name="Google Shape;1104;p145"/>
          <p:cNvCxnSpPr/>
          <p:nvPr/>
        </p:nvCxnSpPr>
        <p:spPr>
          <a:xfrm>
            <a:off x="7546455" y="3965334"/>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105" name="Google Shape;1105;p145"/>
          <p:cNvCxnSpPr/>
          <p:nvPr/>
        </p:nvCxnSpPr>
        <p:spPr>
          <a:xfrm>
            <a:off x="2725775" y="3372508"/>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106" name="Google Shape;1106;p145"/>
          <p:cNvCxnSpPr/>
          <p:nvPr/>
        </p:nvCxnSpPr>
        <p:spPr>
          <a:xfrm>
            <a:off x="2608258" y="3125988"/>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107" name="Google Shape;1107;p145"/>
          <p:cNvCxnSpPr/>
          <p:nvPr/>
        </p:nvCxnSpPr>
        <p:spPr>
          <a:xfrm>
            <a:off x="2730143" y="3122942"/>
            <a:ext cx="0" cy="256800"/>
          </a:xfrm>
          <a:prstGeom prst="straightConnector1">
            <a:avLst/>
          </a:prstGeom>
          <a:noFill/>
          <a:ln cap="flat" cmpd="sng" w="9525">
            <a:solidFill>
              <a:srgbClr val="EAD1DC"/>
            </a:solidFill>
            <a:prstDash val="solid"/>
            <a:round/>
            <a:headEnd len="sm" w="sm" type="none"/>
            <a:tailEnd len="sm" w="sm" type="none"/>
          </a:ln>
        </p:spPr>
      </p:cxnSp>
      <p:cxnSp>
        <p:nvCxnSpPr>
          <p:cNvPr id="1108" name="Google Shape;1108;p145"/>
          <p:cNvCxnSpPr/>
          <p:nvPr/>
        </p:nvCxnSpPr>
        <p:spPr>
          <a:xfrm flipH="1" rot="10800000">
            <a:off x="3487950" y="2907113"/>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109" name="Google Shape;1109;p145"/>
          <p:cNvCxnSpPr/>
          <p:nvPr/>
        </p:nvCxnSpPr>
        <p:spPr>
          <a:xfrm>
            <a:off x="3766488" y="2536634"/>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110" name="Google Shape;1110;p145"/>
          <p:cNvCxnSpPr/>
          <p:nvPr/>
        </p:nvCxnSpPr>
        <p:spPr>
          <a:xfrm>
            <a:off x="3780035" y="1619861"/>
            <a:ext cx="0" cy="916800"/>
          </a:xfrm>
          <a:prstGeom prst="straightConnector1">
            <a:avLst/>
          </a:prstGeom>
          <a:noFill/>
          <a:ln cap="flat" cmpd="sng" w="9525">
            <a:solidFill>
              <a:srgbClr val="E6B8AF"/>
            </a:solidFill>
            <a:prstDash val="solid"/>
            <a:round/>
            <a:headEnd len="sm" w="sm" type="none"/>
            <a:tailEnd len="sm" w="sm" type="none"/>
          </a:ln>
        </p:spPr>
      </p:cxnSp>
      <p:cxnSp>
        <p:nvCxnSpPr>
          <p:cNvPr id="1111" name="Google Shape;1111;p145"/>
          <p:cNvCxnSpPr/>
          <p:nvPr/>
        </p:nvCxnSpPr>
        <p:spPr>
          <a:xfrm rot="10800000">
            <a:off x="3766427" y="1619867"/>
            <a:ext cx="1737300" cy="0"/>
          </a:xfrm>
          <a:prstGeom prst="straightConnector1">
            <a:avLst/>
          </a:prstGeom>
          <a:noFill/>
          <a:ln cap="flat" cmpd="sng" w="9525">
            <a:solidFill>
              <a:srgbClr val="E6B8AF"/>
            </a:solidFill>
            <a:prstDash val="solid"/>
            <a:round/>
            <a:headEnd len="sm" w="sm" type="none"/>
            <a:tailEnd len="sm" w="sm" type="none"/>
          </a:ln>
        </p:spPr>
      </p:cxnSp>
      <p:cxnSp>
        <p:nvCxnSpPr>
          <p:cNvPr id="1112" name="Google Shape;1112;p145"/>
          <p:cNvCxnSpPr/>
          <p:nvPr/>
        </p:nvCxnSpPr>
        <p:spPr>
          <a:xfrm>
            <a:off x="5503725" y="1373837"/>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113" name="Google Shape;1113;p145"/>
          <p:cNvPicPr preferRelativeResize="0"/>
          <p:nvPr/>
        </p:nvPicPr>
        <p:blipFill rotWithShape="1">
          <a:blip r:embed="rId6">
            <a:alphaModFix amt="23000"/>
          </a:blip>
          <a:srcRect b="0" l="0" r="0" t="0"/>
          <a:stretch/>
        </p:blipFill>
        <p:spPr>
          <a:xfrm>
            <a:off x="2025734" y="1972440"/>
            <a:ext cx="1208100" cy="823200"/>
          </a:xfrm>
          <a:prstGeom prst="rect">
            <a:avLst/>
          </a:prstGeom>
          <a:noFill/>
          <a:ln>
            <a:noFill/>
          </a:ln>
        </p:spPr>
      </p:pic>
      <p:sp>
        <p:nvSpPr>
          <p:cNvPr id="1114" name="Google Shape;1114;p145"/>
          <p:cNvSpPr txBox="1"/>
          <p:nvPr/>
        </p:nvSpPr>
        <p:spPr>
          <a:xfrm>
            <a:off x="1860321" y="2795531"/>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USERS</a:t>
            </a:r>
            <a:endParaRPr sz="1100">
              <a:solidFill>
                <a:srgbClr val="D9D9D9"/>
              </a:solidFill>
              <a:latin typeface="Red Hat Display"/>
              <a:ea typeface="Red Hat Display"/>
              <a:cs typeface="Red Hat Display"/>
              <a:sym typeface="Red Hat Display"/>
            </a:endParaRPr>
          </a:p>
        </p:txBody>
      </p:sp>
      <p:sp>
        <p:nvSpPr>
          <p:cNvPr id="1115" name="Google Shape;1115;p145"/>
          <p:cNvSpPr txBox="1"/>
          <p:nvPr/>
        </p:nvSpPr>
        <p:spPr>
          <a:xfrm>
            <a:off x="4459208" y="3195835"/>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INVENTORY</a:t>
            </a:r>
            <a:endParaRPr sz="1100">
              <a:solidFill>
                <a:srgbClr val="D9D9D9"/>
              </a:solidFill>
              <a:latin typeface="Red Hat Display"/>
              <a:ea typeface="Red Hat Display"/>
              <a:cs typeface="Red Hat Display"/>
              <a:sym typeface="Red Hat Display"/>
            </a:endParaRPr>
          </a:p>
        </p:txBody>
      </p:sp>
      <p:pic>
        <p:nvPicPr>
          <p:cNvPr descr="hosts.eps" id="1116" name="Google Shape;1116;p145"/>
          <p:cNvPicPr preferRelativeResize="0"/>
          <p:nvPr/>
        </p:nvPicPr>
        <p:blipFill rotWithShape="1">
          <a:blip r:embed="rId7">
            <a:alphaModFix amt="37000"/>
          </a:blip>
          <a:srcRect b="0" l="0" r="0" t="0"/>
          <a:stretch/>
        </p:blipFill>
        <p:spPr>
          <a:xfrm>
            <a:off x="8273965" y="2529006"/>
            <a:ext cx="609900" cy="517500"/>
          </a:xfrm>
          <a:prstGeom prst="rect">
            <a:avLst/>
          </a:prstGeom>
          <a:noFill/>
          <a:ln>
            <a:noFill/>
          </a:ln>
        </p:spPr>
      </p:pic>
      <p:sp>
        <p:nvSpPr>
          <p:cNvPr id="1117" name="Google Shape;1117;p145"/>
          <p:cNvSpPr txBox="1"/>
          <p:nvPr/>
        </p:nvSpPr>
        <p:spPr>
          <a:xfrm>
            <a:off x="7954006" y="3092741"/>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HOSTS</a:t>
            </a:r>
            <a:endParaRPr sz="1100">
              <a:solidFill>
                <a:srgbClr val="D9D9D9"/>
              </a:solidFill>
              <a:latin typeface="Overpass"/>
              <a:ea typeface="Overpass"/>
              <a:cs typeface="Overpass"/>
              <a:sym typeface="Overpass"/>
            </a:endParaRPr>
          </a:p>
        </p:txBody>
      </p:sp>
      <p:sp>
        <p:nvSpPr>
          <p:cNvPr id="1118" name="Google Shape;1118;p145"/>
          <p:cNvSpPr txBox="1"/>
          <p:nvPr/>
        </p:nvSpPr>
        <p:spPr>
          <a:xfrm>
            <a:off x="7952507" y="4314417"/>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NETWORK DEVICES</a:t>
            </a:r>
            <a:endParaRPr b="1" sz="1100">
              <a:solidFill>
                <a:srgbClr val="D9D9D9"/>
              </a:solidFill>
              <a:latin typeface="Red Hat Display"/>
              <a:ea typeface="Red Hat Display"/>
              <a:cs typeface="Red Hat Display"/>
              <a:sym typeface="Red Hat Display"/>
            </a:endParaRPr>
          </a:p>
        </p:txBody>
      </p:sp>
      <p:pic>
        <p:nvPicPr>
          <p:cNvPr descr="networking.eps" id="1119" name="Google Shape;1119;p145"/>
          <p:cNvPicPr preferRelativeResize="0"/>
          <p:nvPr/>
        </p:nvPicPr>
        <p:blipFill rotWithShape="1">
          <a:blip r:embed="rId8">
            <a:alphaModFix amt="37000"/>
          </a:blip>
          <a:srcRect b="0" l="0" r="0" t="0"/>
          <a:stretch/>
        </p:blipFill>
        <p:spPr>
          <a:xfrm>
            <a:off x="8281493" y="3695663"/>
            <a:ext cx="585900" cy="585900"/>
          </a:xfrm>
          <a:prstGeom prst="rect">
            <a:avLst/>
          </a:prstGeom>
          <a:noFill/>
          <a:ln>
            <a:noFill/>
          </a:ln>
        </p:spPr>
      </p:pic>
      <p:sp>
        <p:nvSpPr>
          <p:cNvPr id="1120" name="Google Shape;1120;p145"/>
          <p:cNvSpPr txBox="1"/>
          <p:nvPr/>
        </p:nvSpPr>
        <p:spPr>
          <a:xfrm>
            <a:off x="6048426" y="4207309"/>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PLUGINS</a:t>
            </a:r>
            <a:endParaRPr sz="1100">
              <a:solidFill>
                <a:srgbClr val="D9D9D9"/>
              </a:solidFill>
              <a:highlight>
                <a:srgbClr val="EFEFEF"/>
              </a:highlight>
              <a:latin typeface="Red Hat Display"/>
              <a:ea typeface="Red Hat Display"/>
              <a:cs typeface="Red Hat Display"/>
              <a:sym typeface="Red Hat Display"/>
            </a:endParaRPr>
          </a:p>
        </p:txBody>
      </p:sp>
      <p:pic>
        <p:nvPicPr>
          <p:cNvPr descr="inventory.eps" id="1121" name="Google Shape;1121;p145"/>
          <p:cNvPicPr preferRelativeResize="0"/>
          <p:nvPr/>
        </p:nvPicPr>
        <p:blipFill rotWithShape="1">
          <a:blip r:embed="rId9">
            <a:alphaModFix/>
          </a:blip>
          <a:srcRect b="0" l="0" r="0" t="0"/>
          <a:stretch/>
        </p:blipFill>
        <p:spPr>
          <a:xfrm>
            <a:off x="4780159" y="2568985"/>
            <a:ext cx="550800" cy="588300"/>
          </a:xfrm>
          <a:prstGeom prst="rect">
            <a:avLst/>
          </a:prstGeom>
          <a:noFill/>
          <a:ln>
            <a:noFill/>
          </a:ln>
        </p:spPr>
      </p:pic>
      <p:pic>
        <p:nvPicPr>
          <p:cNvPr descr="api.eps" id="1122" name="Google Shape;1122;p145"/>
          <p:cNvPicPr preferRelativeResize="0"/>
          <p:nvPr/>
        </p:nvPicPr>
        <p:blipFill rotWithShape="1">
          <a:blip r:embed="rId10">
            <a:alphaModFix/>
          </a:blip>
          <a:srcRect b="0" l="0" r="0" t="0"/>
          <a:stretch/>
        </p:blipFill>
        <p:spPr>
          <a:xfrm>
            <a:off x="6191624" y="2589070"/>
            <a:ext cx="619800" cy="577200"/>
          </a:xfrm>
          <a:prstGeom prst="rect">
            <a:avLst/>
          </a:prstGeom>
          <a:noFill/>
          <a:ln>
            <a:noFill/>
          </a:ln>
        </p:spPr>
      </p:pic>
      <p:sp>
        <p:nvSpPr>
          <p:cNvPr id="1123" name="Google Shape;1123;p145"/>
          <p:cNvSpPr txBox="1"/>
          <p:nvPr/>
        </p:nvSpPr>
        <p:spPr>
          <a:xfrm>
            <a:off x="6231881" y="3200779"/>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Overpass"/>
                <a:ea typeface="Overpass"/>
                <a:cs typeface="Overpass"/>
                <a:sym typeface="Overpass"/>
              </a:rPr>
              <a:t>CLI</a:t>
            </a:r>
            <a:endParaRPr sz="1100">
              <a:latin typeface="Overpass"/>
              <a:ea typeface="Overpass"/>
              <a:cs typeface="Overpass"/>
              <a:sym typeface="Overpass"/>
            </a:endParaRPr>
          </a:p>
        </p:txBody>
      </p:sp>
      <p:pic>
        <p:nvPicPr>
          <p:cNvPr descr="plugin.eps" id="1124" name="Google Shape;1124;p145"/>
          <p:cNvPicPr preferRelativeResize="0"/>
          <p:nvPr/>
        </p:nvPicPr>
        <p:blipFill rotWithShape="1">
          <a:blip r:embed="rId11">
            <a:alphaModFix amt="37000"/>
          </a:blip>
          <a:srcRect b="0" l="0" r="0" t="0"/>
          <a:stretch/>
        </p:blipFill>
        <p:spPr>
          <a:xfrm>
            <a:off x="6150364" y="3670104"/>
            <a:ext cx="735300" cy="494400"/>
          </a:xfrm>
          <a:prstGeom prst="rect">
            <a:avLst/>
          </a:prstGeom>
          <a:noFill/>
          <a:ln>
            <a:noFill/>
          </a:ln>
        </p:spPr>
      </p:pic>
      <p:pic>
        <p:nvPicPr>
          <p:cNvPr descr="tools.eps" id="1125" name="Google Shape;1125;p145"/>
          <p:cNvPicPr preferRelativeResize="0"/>
          <p:nvPr/>
        </p:nvPicPr>
        <p:blipFill rotWithShape="1">
          <a:blip r:embed="rId12">
            <a:alphaModFix/>
          </a:blip>
          <a:srcRect b="0" l="0" r="0" t="0"/>
          <a:stretch/>
        </p:blipFill>
        <p:spPr>
          <a:xfrm>
            <a:off x="4823431" y="3691803"/>
            <a:ext cx="480000" cy="478800"/>
          </a:xfrm>
          <a:prstGeom prst="rect">
            <a:avLst/>
          </a:prstGeom>
          <a:noFill/>
          <a:ln>
            <a:noFill/>
          </a:ln>
        </p:spPr>
      </p:pic>
      <p:cxnSp>
        <p:nvCxnSpPr>
          <p:cNvPr id="1126" name="Google Shape;1126;p145"/>
          <p:cNvCxnSpPr/>
          <p:nvPr/>
        </p:nvCxnSpPr>
        <p:spPr>
          <a:xfrm rot="10800000">
            <a:off x="8626782" y="1651138"/>
            <a:ext cx="0" cy="397200"/>
          </a:xfrm>
          <a:prstGeom prst="straightConnector1">
            <a:avLst/>
          </a:prstGeom>
          <a:noFill/>
          <a:ln cap="flat" cmpd="sng" w="9525">
            <a:solidFill>
              <a:srgbClr val="E6B8AF"/>
            </a:solidFill>
            <a:prstDash val="solid"/>
            <a:round/>
            <a:headEnd len="sm" w="sm" type="none"/>
            <a:tailEnd len="lg" w="lg" type="triangle"/>
          </a:ln>
        </p:spPr>
      </p:cxnSp>
      <p:pic>
        <p:nvPicPr>
          <p:cNvPr descr="cloud.eps" id="1127" name="Google Shape;1127;p145"/>
          <p:cNvPicPr preferRelativeResize="0"/>
          <p:nvPr/>
        </p:nvPicPr>
        <p:blipFill rotWithShape="1">
          <a:blip r:embed="rId4">
            <a:alphaModFix amt="70000"/>
          </a:blip>
          <a:srcRect b="0" l="0" r="0" t="0"/>
          <a:stretch/>
        </p:blipFill>
        <p:spPr>
          <a:xfrm>
            <a:off x="2399040" y="287834"/>
            <a:ext cx="2193000" cy="1130400"/>
          </a:xfrm>
          <a:prstGeom prst="rect">
            <a:avLst/>
          </a:prstGeom>
          <a:noFill/>
          <a:ln>
            <a:noFill/>
          </a:ln>
        </p:spPr>
      </p:pic>
      <p:sp>
        <p:nvSpPr>
          <p:cNvPr id="1128" name="Google Shape;1128;p145"/>
          <p:cNvSpPr txBox="1"/>
          <p:nvPr/>
        </p:nvSpPr>
        <p:spPr>
          <a:xfrm>
            <a:off x="1860285" y="4536441"/>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ANSIBLE PLAYBOOK</a:t>
            </a:r>
            <a:endParaRPr b="1" sz="1100">
              <a:solidFill>
                <a:srgbClr val="D9D9D9"/>
              </a:solidFill>
              <a:latin typeface="Red Hat Display"/>
              <a:ea typeface="Red Hat Display"/>
              <a:cs typeface="Red Hat Display"/>
              <a:sym typeface="Red Hat Display"/>
            </a:endParaRPr>
          </a:p>
        </p:txBody>
      </p:sp>
      <p:pic>
        <p:nvPicPr>
          <p:cNvPr id="1129" name="Google Shape;1129;p145"/>
          <p:cNvPicPr preferRelativeResize="0"/>
          <p:nvPr/>
        </p:nvPicPr>
        <p:blipFill>
          <a:blip r:embed="rId13">
            <a:alphaModFix amt="28000"/>
          </a:blip>
          <a:stretch>
            <a:fillRect/>
          </a:stretch>
        </p:blipFill>
        <p:spPr>
          <a:xfrm>
            <a:off x="2116356" y="3502907"/>
            <a:ext cx="1033254" cy="1033254"/>
          </a:xfrm>
          <a:prstGeom prst="rect">
            <a:avLst/>
          </a:prstGeom>
          <a:noFill/>
          <a:ln>
            <a:noFill/>
          </a:ln>
        </p:spPr>
      </p:pic>
      <p:cxnSp>
        <p:nvCxnSpPr>
          <p:cNvPr id="1130" name="Google Shape;1130;p145"/>
          <p:cNvCxnSpPr/>
          <p:nvPr/>
        </p:nvCxnSpPr>
        <p:spPr>
          <a:xfrm>
            <a:off x="5048770" y="4426636"/>
            <a:ext cx="7500" cy="622800"/>
          </a:xfrm>
          <a:prstGeom prst="straightConnector1">
            <a:avLst/>
          </a:prstGeom>
          <a:noFill/>
          <a:ln cap="flat" cmpd="sng" w="9525">
            <a:solidFill>
              <a:srgbClr val="FC3E3F"/>
            </a:solidFill>
            <a:prstDash val="dot"/>
            <a:round/>
            <a:headEnd len="med" w="med" type="none"/>
            <a:tailEnd len="med" w="med" type="triangle"/>
          </a:ln>
        </p:spPr>
      </p:cxnSp>
      <p:cxnSp>
        <p:nvCxnSpPr>
          <p:cNvPr id="1131" name="Google Shape;1131;p145"/>
          <p:cNvCxnSpPr/>
          <p:nvPr/>
        </p:nvCxnSpPr>
        <p:spPr>
          <a:xfrm flipH="1" rot="10800000">
            <a:off x="3487950" y="2904880"/>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132" name="Google Shape;1132;p145"/>
          <p:cNvCxnSpPr/>
          <p:nvPr/>
        </p:nvCxnSpPr>
        <p:spPr>
          <a:xfrm>
            <a:off x="3495478" y="1498654"/>
            <a:ext cx="0" cy="1421100"/>
          </a:xfrm>
          <a:prstGeom prst="straightConnector1">
            <a:avLst/>
          </a:prstGeom>
          <a:noFill/>
          <a:ln cap="flat" cmpd="sng" w="9525">
            <a:solidFill>
              <a:srgbClr val="E6B8AF"/>
            </a:solidFill>
            <a:prstDash val="solid"/>
            <a:round/>
            <a:headEnd len="sm" w="sm" type="none"/>
            <a:tailEnd len="sm" w="sm" type="none"/>
          </a:ln>
        </p:spPr>
      </p:cxnSp>
      <p:sp>
        <p:nvSpPr>
          <p:cNvPr id="1133" name="Google Shape;1133;p145"/>
          <p:cNvSpPr txBox="1"/>
          <p:nvPr/>
        </p:nvSpPr>
        <p:spPr>
          <a:xfrm>
            <a:off x="7617532" y="836274"/>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134" name="Google Shape;1134;p145"/>
          <p:cNvSpPr txBox="1"/>
          <p:nvPr/>
        </p:nvSpPr>
        <p:spPr>
          <a:xfrm>
            <a:off x="2490953" y="689246"/>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135" name="Google Shape;1135;p145"/>
          <p:cNvSpPr/>
          <p:nvPr/>
        </p:nvSpPr>
        <p:spPr>
          <a:xfrm>
            <a:off x="5198539" y="1772433"/>
            <a:ext cx="5686500" cy="1409700"/>
          </a:xfrm>
          <a:prstGeom prst="wedgeRectCallout">
            <a:avLst>
              <a:gd fmla="val -49069" name="adj1"/>
              <a:gd fmla="val 85949" name="adj2"/>
            </a:avLst>
          </a:prstGeom>
          <a:solidFill>
            <a:srgbClr val="CCCCCC"/>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sz="1600">
                <a:latin typeface="Red Hat Display"/>
                <a:ea typeface="Red Hat Display"/>
                <a:cs typeface="Red Hat Display"/>
                <a:sym typeface="Red Hat Display"/>
              </a:rPr>
              <a:t>  MODULES ARE “TOOLS IN THE TOOLKIT”</a:t>
            </a:r>
            <a:endParaRPr b="1" sz="16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latin typeface="Red Hat Display"/>
                <a:ea typeface="Red Hat Display"/>
                <a:cs typeface="Red Hat Display"/>
                <a:sym typeface="Red Hat Display"/>
              </a:rPr>
              <a:t>  Python, Powershell, or any language</a:t>
            </a:r>
            <a:endParaRPr sz="16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latin typeface="Red Hat Display"/>
                <a:ea typeface="Red Hat Display"/>
                <a:cs typeface="Red Hat Display"/>
                <a:sym typeface="Red Hat Display"/>
              </a:rPr>
              <a:t>  Extend Ansible simplicity to the entire stack</a:t>
            </a:r>
            <a:endParaRPr sz="1600">
              <a:latin typeface="Red Hat Display"/>
              <a:ea typeface="Red Hat Display"/>
              <a:cs typeface="Red Hat Display"/>
              <a:sym typeface="Red Hat Display"/>
            </a:endParaRPr>
          </a:p>
        </p:txBody>
      </p:sp>
      <p:sp>
        <p:nvSpPr>
          <p:cNvPr id="1136" name="Google Shape;1136;p145"/>
          <p:cNvSpPr txBox="1"/>
          <p:nvPr/>
        </p:nvSpPr>
        <p:spPr>
          <a:xfrm>
            <a:off x="4441302" y="4206781"/>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C3E3F"/>
                </a:solidFill>
                <a:latin typeface="Red Hat Display"/>
                <a:ea typeface="Red Hat Display"/>
                <a:cs typeface="Red Hat Display"/>
                <a:sym typeface="Red Hat Display"/>
              </a:rPr>
              <a:t>MODULES</a:t>
            </a:r>
            <a:endParaRPr sz="1100">
              <a:solidFill>
                <a:srgbClr val="FC3E3F"/>
              </a:solidFill>
              <a:latin typeface="Red Hat Display"/>
              <a:ea typeface="Red Hat Display"/>
              <a:cs typeface="Red Hat Display"/>
              <a:sym typeface="Red Hat Display"/>
            </a:endParaRPr>
          </a:p>
        </p:txBody>
      </p:sp>
      <p:sp>
        <p:nvSpPr>
          <p:cNvPr id="1137" name="Google Shape;1137;p145"/>
          <p:cNvSpPr/>
          <p:nvPr/>
        </p:nvSpPr>
        <p:spPr>
          <a:xfrm>
            <a:off x="3336525" y="5124225"/>
            <a:ext cx="6368400" cy="1250700"/>
          </a:xfrm>
          <a:prstGeom prst="rect">
            <a:avLst/>
          </a:prstGeom>
          <a:solidFill>
            <a:srgbClr val="D9D9D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solidFill>
                  <a:srgbClr val="032F62"/>
                </a:solidFill>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name</a:t>
            </a:r>
            <a:r>
              <a:rPr lang="en" sz="1900">
                <a:solidFill>
                  <a:srgbClr val="032F62"/>
                </a:solidFill>
                <a:latin typeface="Courier New"/>
                <a:ea typeface="Courier New"/>
                <a:cs typeface="Courier New"/>
                <a:sym typeface="Courier New"/>
              </a:rPr>
              <a:t>: </a:t>
            </a:r>
            <a:r>
              <a:rPr b="1" lang="en" sz="1900">
                <a:solidFill>
                  <a:srgbClr val="032F62"/>
                </a:solidFill>
                <a:latin typeface="Courier New"/>
                <a:ea typeface="Courier New"/>
                <a:cs typeface="Courier New"/>
                <a:sym typeface="Courier New"/>
              </a:rPr>
              <a:t>latest index.html file is present</a:t>
            </a:r>
            <a:endParaRPr b="1" sz="1900">
              <a:solidFill>
                <a:srgbClr val="032F62"/>
              </a:solidFill>
              <a:latin typeface="Courier New"/>
              <a:ea typeface="Courier New"/>
              <a:cs typeface="Courier New"/>
              <a:sym typeface="Courier New"/>
            </a:endParaRPr>
          </a:p>
          <a:p>
            <a:pPr indent="0" lvl="0" marL="0" rtl="0" algn="l">
              <a:spcBef>
                <a:spcPts val="0"/>
              </a:spcBef>
              <a:spcAft>
                <a:spcPts val="0"/>
              </a:spcAft>
              <a:buNone/>
            </a:pPr>
            <a:r>
              <a:rPr lang="en" sz="1900">
                <a:solidFill>
                  <a:srgbClr val="032F62"/>
                </a:solidFill>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template</a:t>
            </a:r>
            <a:r>
              <a:rPr lang="en" sz="1900">
                <a:solidFill>
                  <a:srgbClr val="032F62"/>
                </a:solidFill>
                <a:latin typeface="Courier New"/>
                <a:ea typeface="Courier New"/>
                <a:cs typeface="Courier New"/>
                <a:sym typeface="Courier New"/>
              </a:rPr>
              <a:t>:</a:t>
            </a:r>
            <a:endParaRPr sz="1900">
              <a:solidFill>
                <a:srgbClr val="032F62"/>
              </a:solidFill>
              <a:latin typeface="Courier New"/>
              <a:ea typeface="Courier New"/>
              <a:cs typeface="Courier New"/>
              <a:sym typeface="Courier New"/>
            </a:endParaRPr>
          </a:p>
          <a:p>
            <a:pPr indent="0" lvl="0" marL="0" rtl="0" algn="l">
              <a:spcBef>
                <a:spcPts val="0"/>
              </a:spcBef>
              <a:spcAft>
                <a:spcPts val="0"/>
              </a:spcAft>
              <a:buNone/>
            </a:pPr>
            <a:r>
              <a:rPr lang="en" sz="1900">
                <a:solidFill>
                  <a:srgbClr val="032F62"/>
                </a:solidFill>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src</a:t>
            </a:r>
            <a:r>
              <a:rPr lang="en" sz="1900">
                <a:solidFill>
                  <a:srgbClr val="032F62"/>
                </a:solidFill>
                <a:latin typeface="Courier New"/>
                <a:ea typeface="Courier New"/>
                <a:cs typeface="Courier New"/>
                <a:sym typeface="Courier New"/>
              </a:rPr>
              <a:t>: files/index.html</a:t>
            </a:r>
            <a:endParaRPr sz="1900">
              <a:solidFill>
                <a:srgbClr val="032F62"/>
              </a:solidFill>
              <a:latin typeface="Courier New"/>
              <a:ea typeface="Courier New"/>
              <a:cs typeface="Courier New"/>
              <a:sym typeface="Courier New"/>
            </a:endParaRPr>
          </a:p>
          <a:p>
            <a:pPr indent="0" lvl="0" marL="0" rtl="0" algn="l">
              <a:spcBef>
                <a:spcPts val="0"/>
              </a:spcBef>
              <a:spcAft>
                <a:spcPts val="0"/>
              </a:spcAft>
              <a:buNone/>
            </a:pPr>
            <a:r>
              <a:rPr lang="en" sz="1900">
                <a:solidFill>
                  <a:srgbClr val="032F62"/>
                </a:solidFill>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dest</a:t>
            </a:r>
            <a:r>
              <a:rPr lang="en" sz="1900">
                <a:solidFill>
                  <a:srgbClr val="032F62"/>
                </a:solidFill>
                <a:latin typeface="Courier New"/>
                <a:ea typeface="Courier New"/>
                <a:cs typeface="Courier New"/>
                <a:sym typeface="Courier New"/>
              </a:rPr>
              <a:t>: /var/www/html/</a:t>
            </a:r>
            <a:endParaRPr sz="1900">
              <a:solidFill>
                <a:srgbClr val="032F62"/>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128"/>
          <p:cNvSpPr txBox="1"/>
          <p:nvPr/>
        </p:nvSpPr>
        <p:spPr>
          <a:xfrm>
            <a:off x="624110" y="2997600"/>
            <a:ext cx="8412000" cy="695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6000">
                <a:latin typeface="Red Hat Display"/>
                <a:ea typeface="Red Hat Display"/>
                <a:cs typeface="Red Hat Display"/>
                <a:sym typeface="Red Hat Display"/>
              </a:rPr>
              <a:t>Automation for all</a:t>
            </a:r>
            <a:endParaRPr sz="6000">
              <a:latin typeface="Red Hat Display"/>
              <a:ea typeface="Red Hat Display"/>
              <a:cs typeface="Red Hat Display"/>
              <a:sym typeface="Red Hat Display"/>
            </a:endParaRPr>
          </a:p>
        </p:txBody>
      </p:sp>
      <p:sp>
        <p:nvSpPr>
          <p:cNvPr id="746" name="Google Shape;746;p128"/>
          <p:cNvSpPr txBox="1"/>
          <p:nvPr/>
        </p:nvSpPr>
        <p:spPr>
          <a:xfrm>
            <a:off x="624110" y="4025767"/>
            <a:ext cx="8412000" cy="695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900">
                <a:latin typeface="Red Hat Display"/>
                <a:ea typeface="Red Hat Display"/>
                <a:cs typeface="Red Hat Display"/>
                <a:sym typeface="Red Hat Display"/>
              </a:rPr>
              <a:t>Ansible </a:t>
            </a:r>
            <a:r>
              <a:rPr lang="en" sz="1900">
                <a:latin typeface="Red Hat Display"/>
                <a:ea typeface="Red Hat Display"/>
                <a:cs typeface="Red Hat Display"/>
                <a:sym typeface="Red Hat Display"/>
              </a:rPr>
              <a:t>technical introduction and overview</a:t>
            </a:r>
            <a:endParaRPr sz="1900">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pic>
        <p:nvPicPr>
          <p:cNvPr descr="cloud.eps" id="1142" name="Google Shape;1142;p146"/>
          <p:cNvPicPr preferRelativeResize="0"/>
          <p:nvPr/>
        </p:nvPicPr>
        <p:blipFill rotWithShape="1">
          <a:blip r:embed="rId3">
            <a:alphaModFix/>
          </a:blip>
          <a:srcRect b="0" l="0" r="0" t="0"/>
          <a:stretch/>
        </p:blipFill>
        <p:spPr>
          <a:xfrm>
            <a:off x="7472049" y="1252553"/>
            <a:ext cx="2193000" cy="1130400"/>
          </a:xfrm>
          <a:prstGeom prst="rect">
            <a:avLst/>
          </a:prstGeom>
          <a:noFill/>
          <a:ln>
            <a:noFill/>
          </a:ln>
        </p:spPr>
      </p:pic>
      <p:sp>
        <p:nvSpPr>
          <p:cNvPr id="1143" name="Google Shape;1143;p146"/>
          <p:cNvSpPr/>
          <p:nvPr/>
        </p:nvSpPr>
        <p:spPr>
          <a:xfrm>
            <a:off x="4063484" y="2693703"/>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144" name="Google Shape;1144;p146"/>
          <p:cNvSpPr/>
          <p:nvPr/>
        </p:nvSpPr>
        <p:spPr>
          <a:xfrm>
            <a:off x="4078463" y="2711083"/>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145" name="Google Shape;1145;p146"/>
          <p:cNvCxnSpPr/>
          <p:nvPr/>
        </p:nvCxnSpPr>
        <p:spPr>
          <a:xfrm>
            <a:off x="7772071" y="2580011"/>
            <a:ext cx="0" cy="3098100"/>
          </a:xfrm>
          <a:prstGeom prst="straightConnector1">
            <a:avLst/>
          </a:prstGeom>
          <a:noFill/>
          <a:ln cap="flat" cmpd="sng" w="19050">
            <a:solidFill>
              <a:srgbClr val="D9D9D9"/>
            </a:solidFill>
            <a:prstDash val="dash"/>
            <a:round/>
            <a:headEnd len="sm" w="sm" type="none"/>
            <a:tailEnd len="sm" w="sm" type="none"/>
          </a:ln>
        </p:spPr>
      </p:cxnSp>
      <p:sp>
        <p:nvSpPr>
          <p:cNvPr id="1146" name="Google Shape;1146;p146"/>
          <p:cNvSpPr/>
          <p:nvPr/>
        </p:nvSpPr>
        <p:spPr>
          <a:xfrm>
            <a:off x="4087904" y="2782721"/>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pic>
        <p:nvPicPr>
          <p:cNvPr descr="db.eps" id="1147" name="Google Shape;1147;p146"/>
          <p:cNvPicPr preferRelativeResize="0"/>
          <p:nvPr/>
        </p:nvPicPr>
        <p:blipFill rotWithShape="1">
          <a:blip r:embed="rId4">
            <a:alphaModFix amt="23000"/>
          </a:blip>
          <a:srcRect b="0" l="0" r="0" t="0"/>
          <a:stretch/>
        </p:blipFill>
        <p:spPr>
          <a:xfrm>
            <a:off x="4972986" y="1267023"/>
            <a:ext cx="974100" cy="835500"/>
          </a:xfrm>
          <a:prstGeom prst="rect">
            <a:avLst/>
          </a:prstGeom>
          <a:noFill/>
          <a:ln>
            <a:noFill/>
          </a:ln>
        </p:spPr>
      </p:pic>
      <p:sp>
        <p:nvSpPr>
          <p:cNvPr id="1148" name="Google Shape;1148;p146"/>
          <p:cNvSpPr txBox="1"/>
          <p:nvPr/>
        </p:nvSpPr>
        <p:spPr>
          <a:xfrm>
            <a:off x="5065876" y="1904257"/>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Open Sans"/>
                <a:ea typeface="Open Sans"/>
                <a:cs typeface="Open Sans"/>
                <a:sym typeface="Open Sans"/>
              </a:rPr>
              <a:t>CMDB </a:t>
            </a:r>
            <a:endParaRPr sz="1100"/>
          </a:p>
        </p:txBody>
      </p:sp>
      <p:cxnSp>
        <p:nvCxnSpPr>
          <p:cNvPr id="1149" name="Google Shape;1149;p146"/>
          <p:cNvCxnSpPr/>
          <p:nvPr/>
        </p:nvCxnSpPr>
        <p:spPr>
          <a:xfrm flipH="1" rot="10800000">
            <a:off x="3000659" y="4850295"/>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150" name="Google Shape;1150;p146"/>
          <p:cNvCxnSpPr/>
          <p:nvPr/>
        </p:nvCxnSpPr>
        <p:spPr>
          <a:xfrm>
            <a:off x="7506515" y="3631944"/>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151" name="Google Shape;1151;p146"/>
          <p:cNvCxnSpPr/>
          <p:nvPr/>
        </p:nvCxnSpPr>
        <p:spPr>
          <a:xfrm>
            <a:off x="7506515" y="4783601"/>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152" name="Google Shape;1152;p146"/>
          <p:cNvCxnSpPr/>
          <p:nvPr/>
        </p:nvCxnSpPr>
        <p:spPr>
          <a:xfrm>
            <a:off x="2685835" y="4190775"/>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153" name="Google Shape;1153;p146"/>
          <p:cNvCxnSpPr/>
          <p:nvPr/>
        </p:nvCxnSpPr>
        <p:spPr>
          <a:xfrm>
            <a:off x="2568318" y="3944254"/>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154" name="Google Shape;1154;p146"/>
          <p:cNvCxnSpPr/>
          <p:nvPr/>
        </p:nvCxnSpPr>
        <p:spPr>
          <a:xfrm>
            <a:off x="2690203" y="3941208"/>
            <a:ext cx="0" cy="256800"/>
          </a:xfrm>
          <a:prstGeom prst="straightConnector1">
            <a:avLst/>
          </a:prstGeom>
          <a:noFill/>
          <a:ln cap="flat" cmpd="sng" w="9525">
            <a:solidFill>
              <a:srgbClr val="E6B8AF"/>
            </a:solidFill>
            <a:prstDash val="solid"/>
            <a:round/>
            <a:headEnd len="sm" w="sm" type="none"/>
            <a:tailEnd len="sm" w="sm" type="none"/>
          </a:ln>
        </p:spPr>
      </p:cxnSp>
      <p:cxnSp>
        <p:nvCxnSpPr>
          <p:cNvPr id="1155" name="Google Shape;1155;p146"/>
          <p:cNvCxnSpPr/>
          <p:nvPr/>
        </p:nvCxnSpPr>
        <p:spPr>
          <a:xfrm flipH="1" rot="10800000">
            <a:off x="3448010" y="3725380"/>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156" name="Google Shape;1156;p146"/>
          <p:cNvCxnSpPr/>
          <p:nvPr/>
        </p:nvCxnSpPr>
        <p:spPr>
          <a:xfrm>
            <a:off x="3726548" y="3354901"/>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157" name="Google Shape;1157;p146"/>
          <p:cNvCxnSpPr/>
          <p:nvPr/>
        </p:nvCxnSpPr>
        <p:spPr>
          <a:xfrm>
            <a:off x="3740095" y="2438128"/>
            <a:ext cx="0" cy="916800"/>
          </a:xfrm>
          <a:prstGeom prst="straightConnector1">
            <a:avLst/>
          </a:prstGeom>
          <a:noFill/>
          <a:ln cap="flat" cmpd="sng" w="9525">
            <a:solidFill>
              <a:srgbClr val="E6B8AF"/>
            </a:solidFill>
            <a:prstDash val="solid"/>
            <a:round/>
            <a:headEnd len="sm" w="sm" type="none"/>
            <a:tailEnd len="sm" w="sm" type="none"/>
          </a:ln>
        </p:spPr>
      </p:cxnSp>
      <p:cxnSp>
        <p:nvCxnSpPr>
          <p:cNvPr id="1158" name="Google Shape;1158;p146"/>
          <p:cNvCxnSpPr/>
          <p:nvPr/>
        </p:nvCxnSpPr>
        <p:spPr>
          <a:xfrm rot="10800000">
            <a:off x="3726487" y="2438133"/>
            <a:ext cx="1737300" cy="0"/>
          </a:xfrm>
          <a:prstGeom prst="straightConnector1">
            <a:avLst/>
          </a:prstGeom>
          <a:noFill/>
          <a:ln cap="flat" cmpd="sng" w="9525">
            <a:solidFill>
              <a:srgbClr val="E6B8AF"/>
            </a:solidFill>
            <a:prstDash val="solid"/>
            <a:round/>
            <a:headEnd len="sm" w="sm" type="none"/>
            <a:tailEnd len="sm" w="sm" type="none"/>
          </a:ln>
        </p:spPr>
      </p:cxnSp>
      <p:cxnSp>
        <p:nvCxnSpPr>
          <p:cNvPr id="1159" name="Google Shape;1159;p146"/>
          <p:cNvCxnSpPr/>
          <p:nvPr/>
        </p:nvCxnSpPr>
        <p:spPr>
          <a:xfrm>
            <a:off x="5463785" y="2192103"/>
            <a:ext cx="0" cy="256800"/>
          </a:xfrm>
          <a:prstGeom prst="straightConnector1">
            <a:avLst/>
          </a:prstGeom>
          <a:noFill/>
          <a:ln cap="flat" cmpd="sng" w="9525">
            <a:solidFill>
              <a:srgbClr val="4CB1B2"/>
            </a:solidFill>
            <a:prstDash val="solid"/>
            <a:round/>
            <a:headEnd len="sm" w="sm" type="none"/>
            <a:tailEnd len="sm" w="sm" type="none"/>
          </a:ln>
        </p:spPr>
      </p:cxnSp>
      <p:pic>
        <p:nvPicPr>
          <p:cNvPr descr="DevOps-Team.eps" id="1160" name="Google Shape;1160;p146"/>
          <p:cNvPicPr preferRelativeResize="0"/>
          <p:nvPr/>
        </p:nvPicPr>
        <p:blipFill rotWithShape="1">
          <a:blip r:embed="rId5">
            <a:alphaModFix amt="23000"/>
          </a:blip>
          <a:srcRect b="0" l="0" r="0" t="0"/>
          <a:stretch/>
        </p:blipFill>
        <p:spPr>
          <a:xfrm>
            <a:off x="1985794" y="2790707"/>
            <a:ext cx="1208100" cy="823200"/>
          </a:xfrm>
          <a:prstGeom prst="rect">
            <a:avLst/>
          </a:prstGeom>
          <a:noFill/>
          <a:ln>
            <a:noFill/>
          </a:ln>
        </p:spPr>
      </p:pic>
      <p:sp>
        <p:nvSpPr>
          <p:cNvPr id="1161" name="Google Shape;1161;p146"/>
          <p:cNvSpPr txBox="1"/>
          <p:nvPr/>
        </p:nvSpPr>
        <p:spPr>
          <a:xfrm>
            <a:off x="1820381" y="3613797"/>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USERS</a:t>
            </a:r>
            <a:endParaRPr sz="1100">
              <a:solidFill>
                <a:srgbClr val="D9D9D9"/>
              </a:solidFill>
              <a:latin typeface="Red Hat Display"/>
              <a:ea typeface="Red Hat Display"/>
              <a:cs typeface="Red Hat Display"/>
              <a:sym typeface="Red Hat Display"/>
            </a:endParaRPr>
          </a:p>
        </p:txBody>
      </p:sp>
      <p:sp>
        <p:nvSpPr>
          <p:cNvPr id="1162" name="Google Shape;1162;p146"/>
          <p:cNvSpPr txBox="1"/>
          <p:nvPr/>
        </p:nvSpPr>
        <p:spPr>
          <a:xfrm>
            <a:off x="4419268" y="4014102"/>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INVENTORY</a:t>
            </a:r>
            <a:endParaRPr sz="1100">
              <a:solidFill>
                <a:srgbClr val="D9D9D9"/>
              </a:solidFill>
              <a:latin typeface="Red Hat Display"/>
              <a:ea typeface="Red Hat Display"/>
              <a:cs typeface="Red Hat Display"/>
              <a:sym typeface="Red Hat Display"/>
            </a:endParaRPr>
          </a:p>
        </p:txBody>
      </p:sp>
      <p:pic>
        <p:nvPicPr>
          <p:cNvPr descr="hosts.eps" id="1163" name="Google Shape;1163;p146"/>
          <p:cNvPicPr preferRelativeResize="0"/>
          <p:nvPr/>
        </p:nvPicPr>
        <p:blipFill rotWithShape="1">
          <a:blip r:embed="rId6">
            <a:alphaModFix amt="37000"/>
          </a:blip>
          <a:srcRect b="0" l="0" r="0" t="0"/>
          <a:stretch/>
        </p:blipFill>
        <p:spPr>
          <a:xfrm>
            <a:off x="8234025" y="3347273"/>
            <a:ext cx="609900" cy="517500"/>
          </a:xfrm>
          <a:prstGeom prst="rect">
            <a:avLst/>
          </a:prstGeom>
          <a:noFill/>
          <a:ln>
            <a:noFill/>
          </a:ln>
        </p:spPr>
      </p:pic>
      <p:sp>
        <p:nvSpPr>
          <p:cNvPr id="1164" name="Google Shape;1164;p146"/>
          <p:cNvSpPr txBox="1"/>
          <p:nvPr/>
        </p:nvSpPr>
        <p:spPr>
          <a:xfrm>
            <a:off x="7914066" y="3911007"/>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HOSTS</a:t>
            </a:r>
            <a:endParaRPr sz="1100">
              <a:solidFill>
                <a:srgbClr val="D9D9D9"/>
              </a:solidFill>
              <a:latin typeface="Red Hat Display"/>
              <a:ea typeface="Red Hat Display"/>
              <a:cs typeface="Red Hat Display"/>
              <a:sym typeface="Red Hat Display"/>
            </a:endParaRPr>
          </a:p>
        </p:txBody>
      </p:sp>
      <p:sp>
        <p:nvSpPr>
          <p:cNvPr id="1165" name="Google Shape;1165;p146"/>
          <p:cNvSpPr txBox="1"/>
          <p:nvPr/>
        </p:nvSpPr>
        <p:spPr>
          <a:xfrm>
            <a:off x="7912567" y="5132683"/>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NETWORK DEVICES</a:t>
            </a:r>
            <a:endParaRPr b="1" sz="1100">
              <a:solidFill>
                <a:srgbClr val="D9D9D9"/>
              </a:solidFill>
              <a:latin typeface="Red Hat Display"/>
              <a:ea typeface="Red Hat Display"/>
              <a:cs typeface="Red Hat Display"/>
              <a:sym typeface="Red Hat Display"/>
            </a:endParaRPr>
          </a:p>
        </p:txBody>
      </p:sp>
      <p:pic>
        <p:nvPicPr>
          <p:cNvPr descr="networking.eps" id="1166" name="Google Shape;1166;p146"/>
          <p:cNvPicPr preferRelativeResize="0"/>
          <p:nvPr/>
        </p:nvPicPr>
        <p:blipFill rotWithShape="1">
          <a:blip r:embed="rId7">
            <a:alphaModFix amt="37000"/>
          </a:blip>
          <a:srcRect b="0" l="0" r="0" t="0"/>
          <a:stretch/>
        </p:blipFill>
        <p:spPr>
          <a:xfrm>
            <a:off x="8241553" y="4513930"/>
            <a:ext cx="585900" cy="585900"/>
          </a:xfrm>
          <a:prstGeom prst="rect">
            <a:avLst/>
          </a:prstGeom>
          <a:noFill/>
          <a:ln>
            <a:noFill/>
          </a:ln>
        </p:spPr>
      </p:pic>
      <p:pic>
        <p:nvPicPr>
          <p:cNvPr descr="inventory.eps" id="1167" name="Google Shape;1167;p146"/>
          <p:cNvPicPr preferRelativeResize="0"/>
          <p:nvPr/>
        </p:nvPicPr>
        <p:blipFill rotWithShape="1">
          <a:blip r:embed="rId8">
            <a:alphaModFix/>
          </a:blip>
          <a:srcRect b="0" l="0" r="0" t="0"/>
          <a:stretch/>
        </p:blipFill>
        <p:spPr>
          <a:xfrm>
            <a:off x="4740219" y="3387251"/>
            <a:ext cx="550800" cy="588300"/>
          </a:xfrm>
          <a:prstGeom prst="rect">
            <a:avLst/>
          </a:prstGeom>
          <a:noFill/>
          <a:ln>
            <a:noFill/>
          </a:ln>
        </p:spPr>
      </p:pic>
      <p:pic>
        <p:nvPicPr>
          <p:cNvPr descr="api.eps" id="1168" name="Google Shape;1168;p146"/>
          <p:cNvPicPr preferRelativeResize="0"/>
          <p:nvPr/>
        </p:nvPicPr>
        <p:blipFill rotWithShape="1">
          <a:blip r:embed="rId9">
            <a:alphaModFix/>
          </a:blip>
          <a:srcRect b="0" l="0" r="0" t="0"/>
          <a:stretch/>
        </p:blipFill>
        <p:spPr>
          <a:xfrm>
            <a:off x="6151684" y="3407336"/>
            <a:ext cx="619800" cy="577200"/>
          </a:xfrm>
          <a:prstGeom prst="rect">
            <a:avLst/>
          </a:prstGeom>
          <a:noFill/>
          <a:ln>
            <a:noFill/>
          </a:ln>
        </p:spPr>
      </p:pic>
      <p:sp>
        <p:nvSpPr>
          <p:cNvPr id="1169" name="Google Shape;1169;p146"/>
          <p:cNvSpPr txBox="1"/>
          <p:nvPr/>
        </p:nvSpPr>
        <p:spPr>
          <a:xfrm>
            <a:off x="6191941" y="4019045"/>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Overpass"/>
                <a:ea typeface="Overpass"/>
                <a:cs typeface="Overpass"/>
                <a:sym typeface="Overpass"/>
              </a:rPr>
              <a:t>CLI</a:t>
            </a:r>
            <a:endParaRPr sz="1100">
              <a:latin typeface="Overpass"/>
              <a:ea typeface="Overpass"/>
              <a:cs typeface="Overpass"/>
              <a:sym typeface="Overpass"/>
            </a:endParaRPr>
          </a:p>
        </p:txBody>
      </p:sp>
      <p:pic>
        <p:nvPicPr>
          <p:cNvPr descr="tools.eps" id="1170" name="Google Shape;1170;p146"/>
          <p:cNvPicPr preferRelativeResize="0"/>
          <p:nvPr/>
        </p:nvPicPr>
        <p:blipFill rotWithShape="1">
          <a:blip r:embed="rId10">
            <a:alphaModFix/>
          </a:blip>
          <a:srcRect b="0" l="0" r="0" t="0"/>
          <a:stretch/>
        </p:blipFill>
        <p:spPr>
          <a:xfrm>
            <a:off x="4783491" y="4510070"/>
            <a:ext cx="480000" cy="478800"/>
          </a:xfrm>
          <a:prstGeom prst="rect">
            <a:avLst/>
          </a:prstGeom>
          <a:noFill/>
          <a:ln>
            <a:noFill/>
          </a:ln>
        </p:spPr>
      </p:pic>
      <p:cxnSp>
        <p:nvCxnSpPr>
          <p:cNvPr id="1171" name="Google Shape;1171;p146"/>
          <p:cNvCxnSpPr/>
          <p:nvPr/>
        </p:nvCxnSpPr>
        <p:spPr>
          <a:xfrm rot="10800000">
            <a:off x="8586842" y="2469405"/>
            <a:ext cx="0" cy="397200"/>
          </a:xfrm>
          <a:prstGeom prst="straightConnector1">
            <a:avLst/>
          </a:prstGeom>
          <a:noFill/>
          <a:ln cap="flat" cmpd="sng" w="9525">
            <a:solidFill>
              <a:srgbClr val="4CB1B2"/>
            </a:solidFill>
            <a:prstDash val="solid"/>
            <a:round/>
            <a:headEnd len="sm" w="sm" type="none"/>
            <a:tailEnd len="lg" w="lg" type="triangle"/>
          </a:ln>
        </p:spPr>
      </p:cxnSp>
      <p:pic>
        <p:nvPicPr>
          <p:cNvPr descr="cloud.eps" id="1172" name="Google Shape;1172;p146"/>
          <p:cNvPicPr preferRelativeResize="0"/>
          <p:nvPr/>
        </p:nvPicPr>
        <p:blipFill rotWithShape="1">
          <a:blip r:embed="rId3">
            <a:alphaModFix amt="70000"/>
          </a:blip>
          <a:srcRect b="0" l="0" r="0" t="0"/>
          <a:stretch/>
        </p:blipFill>
        <p:spPr>
          <a:xfrm>
            <a:off x="2359100" y="1106101"/>
            <a:ext cx="2193000" cy="1130400"/>
          </a:xfrm>
          <a:prstGeom prst="rect">
            <a:avLst/>
          </a:prstGeom>
          <a:noFill/>
          <a:ln>
            <a:noFill/>
          </a:ln>
        </p:spPr>
      </p:pic>
      <p:sp>
        <p:nvSpPr>
          <p:cNvPr id="1173" name="Google Shape;1173;p146"/>
          <p:cNvSpPr txBox="1"/>
          <p:nvPr/>
        </p:nvSpPr>
        <p:spPr>
          <a:xfrm>
            <a:off x="1820345" y="5354708"/>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ANSIBLE PLAYBOOK</a:t>
            </a:r>
            <a:endParaRPr b="1" sz="1100">
              <a:solidFill>
                <a:srgbClr val="D9D9D9"/>
              </a:solidFill>
              <a:latin typeface="Red Hat Display"/>
              <a:ea typeface="Red Hat Display"/>
              <a:cs typeface="Red Hat Display"/>
              <a:sym typeface="Red Hat Display"/>
            </a:endParaRPr>
          </a:p>
        </p:txBody>
      </p:sp>
      <p:pic>
        <p:nvPicPr>
          <p:cNvPr id="1174" name="Google Shape;1174;p146"/>
          <p:cNvPicPr preferRelativeResize="0"/>
          <p:nvPr/>
        </p:nvPicPr>
        <p:blipFill>
          <a:blip r:embed="rId11">
            <a:alphaModFix amt="28000"/>
          </a:blip>
          <a:stretch>
            <a:fillRect/>
          </a:stretch>
        </p:blipFill>
        <p:spPr>
          <a:xfrm>
            <a:off x="2076416" y="4321174"/>
            <a:ext cx="1033254" cy="1033254"/>
          </a:xfrm>
          <a:prstGeom prst="rect">
            <a:avLst/>
          </a:prstGeom>
          <a:noFill/>
          <a:ln>
            <a:noFill/>
          </a:ln>
        </p:spPr>
      </p:pic>
      <p:cxnSp>
        <p:nvCxnSpPr>
          <p:cNvPr id="1175" name="Google Shape;1175;p146"/>
          <p:cNvCxnSpPr/>
          <p:nvPr/>
        </p:nvCxnSpPr>
        <p:spPr>
          <a:xfrm flipH="1" rot="10800000">
            <a:off x="3448010" y="3723147"/>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176" name="Google Shape;1176;p146"/>
          <p:cNvCxnSpPr/>
          <p:nvPr/>
        </p:nvCxnSpPr>
        <p:spPr>
          <a:xfrm>
            <a:off x="3455538" y="2316921"/>
            <a:ext cx="0" cy="1421100"/>
          </a:xfrm>
          <a:prstGeom prst="straightConnector1">
            <a:avLst/>
          </a:prstGeom>
          <a:noFill/>
          <a:ln cap="flat" cmpd="sng" w="9525">
            <a:solidFill>
              <a:srgbClr val="E6B8AF"/>
            </a:solidFill>
            <a:prstDash val="solid"/>
            <a:round/>
            <a:headEnd len="sm" w="sm" type="none"/>
            <a:tailEnd len="sm" w="sm" type="none"/>
          </a:ln>
        </p:spPr>
      </p:cxnSp>
      <p:sp>
        <p:nvSpPr>
          <p:cNvPr id="1177" name="Google Shape;1177;p146"/>
          <p:cNvSpPr txBox="1"/>
          <p:nvPr/>
        </p:nvSpPr>
        <p:spPr>
          <a:xfrm>
            <a:off x="7577592" y="1654541"/>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178" name="Google Shape;1178;p146"/>
          <p:cNvSpPr txBox="1"/>
          <p:nvPr/>
        </p:nvSpPr>
        <p:spPr>
          <a:xfrm>
            <a:off x="2451013" y="1507513"/>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179" name="Google Shape;1179;p146"/>
          <p:cNvSpPr/>
          <p:nvPr/>
        </p:nvSpPr>
        <p:spPr>
          <a:xfrm>
            <a:off x="4682025" y="2131050"/>
            <a:ext cx="4521600" cy="1241700"/>
          </a:xfrm>
          <a:prstGeom prst="wedgeRectCallout">
            <a:avLst>
              <a:gd fmla="val -10941" name="adj1"/>
              <a:gd fmla="val 145138" name="adj2"/>
            </a:avLst>
          </a:prstGeom>
          <a:solidFill>
            <a:srgbClr val="CCCCCC"/>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sz="1600">
                <a:latin typeface="Red Hat Text"/>
                <a:ea typeface="Red Hat Text"/>
                <a:cs typeface="Red Hat Text"/>
                <a:sym typeface="Red Hat Text"/>
              </a:rPr>
              <a:t>  PLUGINS ARE “GEARS IN THE ENGINE”</a:t>
            </a:r>
            <a:endParaRPr b="1" sz="16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latin typeface="Red Hat Text"/>
                <a:ea typeface="Red Hat Text"/>
                <a:cs typeface="Red Hat Text"/>
                <a:sym typeface="Red Hat Text"/>
              </a:rPr>
              <a:t>  Code that plugs into the core engine</a:t>
            </a:r>
            <a:endParaRPr sz="16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600">
                <a:latin typeface="Red Hat Text"/>
                <a:ea typeface="Red Hat Text"/>
                <a:cs typeface="Red Hat Text"/>
                <a:sym typeface="Red Hat Text"/>
              </a:rPr>
              <a:t>  Adaptability for various uses &amp; platforms</a:t>
            </a:r>
            <a:endParaRPr sz="1600">
              <a:latin typeface="Red Hat Text"/>
              <a:ea typeface="Red Hat Text"/>
              <a:cs typeface="Red Hat Text"/>
              <a:sym typeface="Red Hat Text"/>
            </a:endParaRPr>
          </a:p>
        </p:txBody>
      </p:sp>
      <p:sp>
        <p:nvSpPr>
          <p:cNvPr id="1180" name="Google Shape;1180;p146"/>
          <p:cNvSpPr txBox="1"/>
          <p:nvPr/>
        </p:nvSpPr>
        <p:spPr>
          <a:xfrm>
            <a:off x="4401362" y="5025048"/>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MODULES</a:t>
            </a:r>
            <a:endParaRPr sz="1100">
              <a:solidFill>
                <a:srgbClr val="D9D9D9"/>
              </a:solidFill>
              <a:highlight>
                <a:srgbClr val="EFEFEF"/>
              </a:highlight>
              <a:latin typeface="Red Hat Display"/>
              <a:ea typeface="Red Hat Display"/>
              <a:cs typeface="Red Hat Display"/>
              <a:sym typeface="Red Hat Display"/>
            </a:endParaRPr>
          </a:p>
        </p:txBody>
      </p:sp>
      <p:sp>
        <p:nvSpPr>
          <p:cNvPr id="1181" name="Google Shape;1181;p146"/>
          <p:cNvSpPr txBox="1"/>
          <p:nvPr/>
        </p:nvSpPr>
        <p:spPr>
          <a:xfrm>
            <a:off x="6008486" y="5025576"/>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C3E3F"/>
                </a:solidFill>
                <a:latin typeface="Red Hat Display"/>
                <a:ea typeface="Red Hat Display"/>
                <a:cs typeface="Red Hat Display"/>
                <a:sym typeface="Red Hat Display"/>
              </a:rPr>
              <a:t>PLUGINS</a:t>
            </a:r>
            <a:endParaRPr sz="1100">
              <a:solidFill>
                <a:srgbClr val="FC3E3F"/>
              </a:solidFill>
              <a:latin typeface="Red Hat Display"/>
              <a:ea typeface="Red Hat Display"/>
              <a:cs typeface="Red Hat Display"/>
              <a:sym typeface="Red Hat Display"/>
            </a:endParaRPr>
          </a:p>
        </p:txBody>
      </p:sp>
      <p:pic>
        <p:nvPicPr>
          <p:cNvPr descr="plugin.eps" id="1182" name="Google Shape;1182;p146"/>
          <p:cNvPicPr preferRelativeResize="0"/>
          <p:nvPr/>
        </p:nvPicPr>
        <p:blipFill rotWithShape="1">
          <a:blip r:embed="rId12">
            <a:alphaModFix/>
          </a:blip>
          <a:srcRect b="0" l="0" r="0" t="0"/>
          <a:stretch/>
        </p:blipFill>
        <p:spPr>
          <a:xfrm>
            <a:off x="6110424" y="4488370"/>
            <a:ext cx="735300" cy="494400"/>
          </a:xfrm>
          <a:prstGeom prst="rect">
            <a:avLst/>
          </a:prstGeom>
          <a:noFill/>
          <a:ln>
            <a:noFill/>
          </a:ln>
        </p:spPr>
      </p:pic>
      <p:sp>
        <p:nvSpPr>
          <p:cNvPr id="1183" name="Google Shape;1183;p146"/>
          <p:cNvSpPr/>
          <p:nvPr/>
        </p:nvSpPr>
        <p:spPr>
          <a:xfrm>
            <a:off x="3787652" y="5730100"/>
            <a:ext cx="5415900" cy="916800"/>
          </a:xfrm>
          <a:prstGeom prst="rect">
            <a:avLst/>
          </a:prstGeom>
          <a:solidFill>
            <a:srgbClr val="D9D9D9"/>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900">
                <a:solidFill>
                  <a:srgbClr val="007020"/>
                </a:solidFill>
                <a:latin typeface="Courier New"/>
                <a:ea typeface="Courier New"/>
                <a:cs typeface="Courier New"/>
                <a:sym typeface="Courier New"/>
              </a:rPr>
              <a:t>{{</a:t>
            </a:r>
            <a:r>
              <a:rPr lang="en" sz="1900">
                <a:solidFill>
                  <a:srgbClr val="404040"/>
                </a:solidFill>
                <a:latin typeface="Courier New"/>
                <a:ea typeface="Courier New"/>
                <a:cs typeface="Courier New"/>
                <a:sym typeface="Courier New"/>
              </a:rPr>
              <a:t> </a:t>
            </a:r>
            <a:r>
              <a:rPr b="1" lang="en" sz="1900">
                <a:solidFill>
                  <a:srgbClr val="9960B5"/>
                </a:solidFill>
                <a:latin typeface="Courier New"/>
                <a:ea typeface="Courier New"/>
                <a:cs typeface="Courier New"/>
                <a:sym typeface="Courier New"/>
              </a:rPr>
              <a:t>some_variable</a:t>
            </a:r>
            <a:r>
              <a:rPr lang="en" sz="1900">
                <a:solidFill>
                  <a:srgbClr val="404040"/>
                </a:solidFill>
                <a:latin typeface="Courier New"/>
                <a:ea typeface="Courier New"/>
                <a:cs typeface="Courier New"/>
                <a:sym typeface="Courier New"/>
              </a:rPr>
              <a:t> </a:t>
            </a:r>
            <a:r>
              <a:rPr b="1" lang="en" sz="1900">
                <a:solidFill>
                  <a:srgbClr val="666666"/>
                </a:solidFill>
                <a:latin typeface="Courier New"/>
                <a:ea typeface="Courier New"/>
                <a:cs typeface="Courier New"/>
                <a:sym typeface="Courier New"/>
              </a:rPr>
              <a:t>|</a:t>
            </a:r>
            <a:r>
              <a:rPr lang="en" sz="1900">
                <a:solidFill>
                  <a:srgbClr val="404040"/>
                </a:solidFill>
                <a:latin typeface="Courier New"/>
                <a:ea typeface="Courier New"/>
                <a:cs typeface="Courier New"/>
                <a:sym typeface="Courier New"/>
              </a:rPr>
              <a:t> </a:t>
            </a:r>
            <a:r>
              <a:rPr b="1" lang="en" sz="1900">
                <a:solidFill>
                  <a:srgbClr val="990000"/>
                </a:solidFill>
                <a:latin typeface="Courier New"/>
                <a:ea typeface="Courier New"/>
                <a:cs typeface="Courier New"/>
                <a:sym typeface="Courier New"/>
              </a:rPr>
              <a:t>to_nice_yaml</a:t>
            </a:r>
            <a:r>
              <a:rPr lang="en" sz="1900">
                <a:solidFill>
                  <a:srgbClr val="404040"/>
                </a:solidFill>
                <a:latin typeface="Courier New"/>
                <a:ea typeface="Courier New"/>
                <a:cs typeface="Courier New"/>
                <a:sym typeface="Courier New"/>
              </a:rPr>
              <a:t> </a:t>
            </a:r>
            <a:r>
              <a:rPr lang="en" sz="1900">
                <a:solidFill>
                  <a:srgbClr val="007020"/>
                </a:solidFill>
                <a:latin typeface="Courier New"/>
                <a:ea typeface="Courier New"/>
                <a:cs typeface="Courier New"/>
                <a:sym typeface="Courier New"/>
              </a:rPr>
              <a:t>}}</a:t>
            </a:r>
            <a:endParaRPr b="1" sz="1900">
              <a:solidFill>
                <a:srgbClr val="404040"/>
              </a:solidFill>
              <a:latin typeface="Courier New"/>
              <a:ea typeface="Courier New"/>
              <a:cs typeface="Courier New"/>
              <a:sym typeface="Courier New"/>
            </a:endParaRPr>
          </a:p>
        </p:txBody>
      </p:sp>
      <p:cxnSp>
        <p:nvCxnSpPr>
          <p:cNvPr id="1184" name="Google Shape;1184;p146"/>
          <p:cNvCxnSpPr>
            <a:stCxn id="1181" idx="2"/>
            <a:endCxn id="1183" idx="0"/>
          </p:cNvCxnSpPr>
          <p:nvPr/>
        </p:nvCxnSpPr>
        <p:spPr>
          <a:xfrm>
            <a:off x="6495536" y="5245476"/>
            <a:ext cx="0" cy="484500"/>
          </a:xfrm>
          <a:prstGeom prst="straightConnector1">
            <a:avLst/>
          </a:prstGeom>
          <a:noFill/>
          <a:ln cap="flat" cmpd="sng" w="9525">
            <a:solidFill>
              <a:srgbClr val="FC3E3F"/>
            </a:solidFill>
            <a:prstDash val="dot"/>
            <a:round/>
            <a:headEnd len="med" w="med" type="none"/>
            <a:tailEnd len="med" w="med" type="triangle"/>
          </a:ln>
        </p:spPr>
      </p:cxnSp>
      <p:pic>
        <p:nvPicPr>
          <p:cNvPr id="1185" name="Google Shape;1185;p146"/>
          <p:cNvPicPr preferRelativeResize="0"/>
          <p:nvPr/>
        </p:nvPicPr>
        <p:blipFill rotWithShape="1">
          <a:blip r:embed="rId13">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pic>
        <p:nvPicPr>
          <p:cNvPr descr="cloud.eps" id="1190" name="Google Shape;1190;p147"/>
          <p:cNvPicPr preferRelativeResize="0"/>
          <p:nvPr/>
        </p:nvPicPr>
        <p:blipFill rotWithShape="1">
          <a:blip r:embed="rId3">
            <a:alphaModFix/>
          </a:blip>
          <a:srcRect b="0" l="0" r="0" t="0"/>
          <a:stretch/>
        </p:blipFill>
        <p:spPr>
          <a:xfrm>
            <a:off x="7755245" y="919769"/>
            <a:ext cx="2193000" cy="1130400"/>
          </a:xfrm>
          <a:prstGeom prst="rect">
            <a:avLst/>
          </a:prstGeom>
          <a:noFill/>
          <a:ln>
            <a:noFill/>
          </a:ln>
        </p:spPr>
      </p:pic>
      <p:sp>
        <p:nvSpPr>
          <p:cNvPr id="1191" name="Google Shape;1191;p147"/>
          <p:cNvSpPr/>
          <p:nvPr/>
        </p:nvSpPr>
        <p:spPr>
          <a:xfrm>
            <a:off x="4346680" y="2360920"/>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192" name="Google Shape;1192;p147"/>
          <p:cNvSpPr/>
          <p:nvPr/>
        </p:nvSpPr>
        <p:spPr>
          <a:xfrm>
            <a:off x="4361659" y="2378300"/>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193" name="Google Shape;1193;p147"/>
          <p:cNvCxnSpPr/>
          <p:nvPr/>
        </p:nvCxnSpPr>
        <p:spPr>
          <a:xfrm>
            <a:off x="8055267" y="2247228"/>
            <a:ext cx="0" cy="3098100"/>
          </a:xfrm>
          <a:prstGeom prst="straightConnector1">
            <a:avLst/>
          </a:prstGeom>
          <a:noFill/>
          <a:ln cap="flat" cmpd="sng" w="19050">
            <a:solidFill>
              <a:srgbClr val="D9D9D9"/>
            </a:solidFill>
            <a:prstDash val="dash"/>
            <a:round/>
            <a:headEnd len="sm" w="sm" type="none"/>
            <a:tailEnd len="sm" w="sm" type="none"/>
          </a:ln>
        </p:spPr>
      </p:cxnSp>
      <p:sp>
        <p:nvSpPr>
          <p:cNvPr id="1194" name="Google Shape;1194;p147"/>
          <p:cNvSpPr/>
          <p:nvPr/>
        </p:nvSpPr>
        <p:spPr>
          <a:xfrm>
            <a:off x="4371100" y="2449938"/>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pic>
        <p:nvPicPr>
          <p:cNvPr descr="db.eps" id="1195" name="Google Shape;1195;p147"/>
          <p:cNvPicPr preferRelativeResize="0"/>
          <p:nvPr/>
        </p:nvPicPr>
        <p:blipFill rotWithShape="1">
          <a:blip r:embed="rId4">
            <a:alphaModFix amt="23000"/>
          </a:blip>
          <a:srcRect b="0" l="0" r="0" t="0"/>
          <a:stretch/>
        </p:blipFill>
        <p:spPr>
          <a:xfrm>
            <a:off x="5256182" y="934240"/>
            <a:ext cx="974100" cy="835500"/>
          </a:xfrm>
          <a:prstGeom prst="rect">
            <a:avLst/>
          </a:prstGeom>
          <a:noFill/>
          <a:ln>
            <a:noFill/>
          </a:ln>
        </p:spPr>
      </p:pic>
      <p:sp>
        <p:nvSpPr>
          <p:cNvPr id="1196" name="Google Shape;1196;p147"/>
          <p:cNvSpPr txBox="1"/>
          <p:nvPr/>
        </p:nvSpPr>
        <p:spPr>
          <a:xfrm>
            <a:off x="5349071" y="1571473"/>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Red Hat Display"/>
                <a:ea typeface="Red Hat Display"/>
                <a:cs typeface="Red Hat Display"/>
                <a:sym typeface="Red Hat Display"/>
              </a:rPr>
              <a:t>CMDB </a:t>
            </a:r>
            <a:endParaRPr sz="1100">
              <a:latin typeface="Red Hat Display"/>
              <a:ea typeface="Red Hat Display"/>
              <a:cs typeface="Red Hat Display"/>
              <a:sym typeface="Red Hat Display"/>
            </a:endParaRPr>
          </a:p>
        </p:txBody>
      </p:sp>
      <p:cxnSp>
        <p:nvCxnSpPr>
          <p:cNvPr id="1197" name="Google Shape;1197;p147"/>
          <p:cNvCxnSpPr/>
          <p:nvPr/>
        </p:nvCxnSpPr>
        <p:spPr>
          <a:xfrm flipH="1" rot="10800000">
            <a:off x="3283855" y="4517512"/>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198" name="Google Shape;1198;p147"/>
          <p:cNvCxnSpPr/>
          <p:nvPr/>
        </p:nvCxnSpPr>
        <p:spPr>
          <a:xfrm>
            <a:off x="7789711" y="3299161"/>
            <a:ext cx="622200" cy="0"/>
          </a:xfrm>
          <a:prstGeom prst="straightConnector1">
            <a:avLst/>
          </a:prstGeom>
          <a:noFill/>
          <a:ln cap="flat" cmpd="sng" w="9525">
            <a:solidFill>
              <a:srgbClr val="4CB1B2"/>
            </a:solidFill>
            <a:prstDash val="solid"/>
            <a:round/>
            <a:headEnd len="sm" w="sm" type="none"/>
            <a:tailEnd len="lg" w="lg" type="triangle"/>
          </a:ln>
        </p:spPr>
      </p:cxnSp>
      <p:cxnSp>
        <p:nvCxnSpPr>
          <p:cNvPr id="1199" name="Google Shape;1199;p147"/>
          <p:cNvCxnSpPr/>
          <p:nvPr/>
        </p:nvCxnSpPr>
        <p:spPr>
          <a:xfrm>
            <a:off x="7789711" y="4450817"/>
            <a:ext cx="622200" cy="0"/>
          </a:xfrm>
          <a:prstGeom prst="straightConnector1">
            <a:avLst/>
          </a:prstGeom>
          <a:noFill/>
          <a:ln cap="flat" cmpd="sng" w="9525">
            <a:solidFill>
              <a:srgbClr val="4CB1B2"/>
            </a:solidFill>
            <a:prstDash val="solid"/>
            <a:round/>
            <a:headEnd len="sm" w="sm" type="none"/>
            <a:tailEnd len="lg" w="lg" type="triangle"/>
          </a:ln>
        </p:spPr>
      </p:cxnSp>
      <p:cxnSp>
        <p:nvCxnSpPr>
          <p:cNvPr id="1200" name="Google Shape;1200;p147"/>
          <p:cNvCxnSpPr/>
          <p:nvPr/>
        </p:nvCxnSpPr>
        <p:spPr>
          <a:xfrm>
            <a:off x="2969031" y="3857991"/>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201" name="Google Shape;1201;p147"/>
          <p:cNvCxnSpPr/>
          <p:nvPr/>
        </p:nvCxnSpPr>
        <p:spPr>
          <a:xfrm>
            <a:off x="2851514" y="3611471"/>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202" name="Google Shape;1202;p147"/>
          <p:cNvCxnSpPr/>
          <p:nvPr/>
        </p:nvCxnSpPr>
        <p:spPr>
          <a:xfrm>
            <a:off x="2973398" y="3608425"/>
            <a:ext cx="0" cy="256800"/>
          </a:xfrm>
          <a:prstGeom prst="straightConnector1">
            <a:avLst/>
          </a:prstGeom>
          <a:noFill/>
          <a:ln cap="flat" cmpd="sng" w="9525">
            <a:solidFill>
              <a:srgbClr val="E6B8AF"/>
            </a:solidFill>
            <a:prstDash val="solid"/>
            <a:round/>
            <a:headEnd len="sm" w="sm" type="none"/>
            <a:tailEnd len="sm" w="sm" type="none"/>
          </a:ln>
        </p:spPr>
      </p:cxnSp>
      <p:cxnSp>
        <p:nvCxnSpPr>
          <p:cNvPr id="1203" name="Google Shape;1203;p147"/>
          <p:cNvCxnSpPr/>
          <p:nvPr/>
        </p:nvCxnSpPr>
        <p:spPr>
          <a:xfrm flipH="1" rot="10800000">
            <a:off x="3731206" y="3392597"/>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204" name="Google Shape;1204;p147"/>
          <p:cNvCxnSpPr/>
          <p:nvPr/>
        </p:nvCxnSpPr>
        <p:spPr>
          <a:xfrm>
            <a:off x="4009744" y="3022117"/>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205" name="Google Shape;1205;p147"/>
          <p:cNvCxnSpPr/>
          <p:nvPr/>
        </p:nvCxnSpPr>
        <p:spPr>
          <a:xfrm>
            <a:off x="4023291" y="2105344"/>
            <a:ext cx="0" cy="916800"/>
          </a:xfrm>
          <a:prstGeom prst="straightConnector1">
            <a:avLst/>
          </a:prstGeom>
          <a:noFill/>
          <a:ln cap="flat" cmpd="sng" w="9525">
            <a:solidFill>
              <a:srgbClr val="E6B8AF"/>
            </a:solidFill>
            <a:prstDash val="solid"/>
            <a:round/>
            <a:headEnd len="sm" w="sm" type="none"/>
            <a:tailEnd len="sm" w="sm" type="none"/>
          </a:ln>
        </p:spPr>
      </p:cxnSp>
      <p:cxnSp>
        <p:nvCxnSpPr>
          <p:cNvPr id="1206" name="Google Shape;1206;p147"/>
          <p:cNvCxnSpPr/>
          <p:nvPr/>
        </p:nvCxnSpPr>
        <p:spPr>
          <a:xfrm rot="10800000">
            <a:off x="4009683" y="2105350"/>
            <a:ext cx="1737300" cy="0"/>
          </a:xfrm>
          <a:prstGeom prst="straightConnector1">
            <a:avLst/>
          </a:prstGeom>
          <a:noFill/>
          <a:ln cap="flat" cmpd="sng" w="9525">
            <a:solidFill>
              <a:srgbClr val="E6B8AF"/>
            </a:solidFill>
            <a:prstDash val="solid"/>
            <a:round/>
            <a:headEnd len="sm" w="sm" type="none"/>
            <a:tailEnd len="sm" w="sm" type="none"/>
          </a:ln>
        </p:spPr>
      </p:cxnSp>
      <p:cxnSp>
        <p:nvCxnSpPr>
          <p:cNvPr id="1207" name="Google Shape;1207;p147"/>
          <p:cNvCxnSpPr/>
          <p:nvPr/>
        </p:nvCxnSpPr>
        <p:spPr>
          <a:xfrm>
            <a:off x="5746981" y="1859320"/>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208" name="Google Shape;1208;p147"/>
          <p:cNvPicPr preferRelativeResize="0"/>
          <p:nvPr/>
        </p:nvPicPr>
        <p:blipFill rotWithShape="1">
          <a:blip r:embed="rId5">
            <a:alphaModFix amt="23000"/>
          </a:blip>
          <a:srcRect b="0" l="0" r="0" t="0"/>
          <a:stretch/>
        </p:blipFill>
        <p:spPr>
          <a:xfrm>
            <a:off x="2268990" y="2457923"/>
            <a:ext cx="1208100" cy="823200"/>
          </a:xfrm>
          <a:prstGeom prst="rect">
            <a:avLst/>
          </a:prstGeom>
          <a:noFill/>
          <a:ln>
            <a:noFill/>
          </a:ln>
        </p:spPr>
      </p:pic>
      <p:sp>
        <p:nvSpPr>
          <p:cNvPr id="1209" name="Google Shape;1209;p147"/>
          <p:cNvSpPr txBox="1"/>
          <p:nvPr/>
        </p:nvSpPr>
        <p:spPr>
          <a:xfrm>
            <a:off x="2103577" y="3281014"/>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USERS</a:t>
            </a:r>
            <a:endParaRPr sz="1100">
              <a:solidFill>
                <a:srgbClr val="D9D9D9"/>
              </a:solidFill>
              <a:latin typeface="Overpass"/>
              <a:ea typeface="Overpass"/>
              <a:cs typeface="Overpass"/>
              <a:sym typeface="Overpass"/>
            </a:endParaRPr>
          </a:p>
        </p:txBody>
      </p:sp>
      <p:pic>
        <p:nvPicPr>
          <p:cNvPr descr="hosts.eps" id="1210" name="Google Shape;1210;p147"/>
          <p:cNvPicPr preferRelativeResize="0"/>
          <p:nvPr/>
        </p:nvPicPr>
        <p:blipFill rotWithShape="1">
          <a:blip r:embed="rId6">
            <a:alphaModFix amt="37000"/>
          </a:blip>
          <a:srcRect b="0" l="0" r="0" t="0"/>
          <a:stretch/>
        </p:blipFill>
        <p:spPr>
          <a:xfrm>
            <a:off x="8517221" y="3014489"/>
            <a:ext cx="609900" cy="517500"/>
          </a:xfrm>
          <a:prstGeom prst="rect">
            <a:avLst/>
          </a:prstGeom>
          <a:noFill/>
          <a:ln>
            <a:noFill/>
          </a:ln>
        </p:spPr>
      </p:pic>
      <p:sp>
        <p:nvSpPr>
          <p:cNvPr id="1211" name="Google Shape;1211;p147"/>
          <p:cNvSpPr txBox="1"/>
          <p:nvPr/>
        </p:nvSpPr>
        <p:spPr>
          <a:xfrm>
            <a:off x="8197262" y="3578224"/>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HOSTS</a:t>
            </a:r>
            <a:endParaRPr sz="1100">
              <a:solidFill>
                <a:srgbClr val="D9D9D9"/>
              </a:solidFill>
              <a:latin typeface="Red Hat Display"/>
              <a:ea typeface="Red Hat Display"/>
              <a:cs typeface="Red Hat Display"/>
              <a:sym typeface="Red Hat Display"/>
            </a:endParaRPr>
          </a:p>
        </p:txBody>
      </p:sp>
      <p:sp>
        <p:nvSpPr>
          <p:cNvPr id="1212" name="Google Shape;1212;p147"/>
          <p:cNvSpPr txBox="1"/>
          <p:nvPr/>
        </p:nvSpPr>
        <p:spPr>
          <a:xfrm>
            <a:off x="8195762" y="4799900"/>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NETWORK DEVICES</a:t>
            </a:r>
            <a:endParaRPr b="1" sz="1100">
              <a:solidFill>
                <a:srgbClr val="D9D9D9"/>
              </a:solidFill>
              <a:latin typeface="Red Hat Display"/>
              <a:ea typeface="Red Hat Display"/>
              <a:cs typeface="Red Hat Display"/>
              <a:sym typeface="Red Hat Display"/>
            </a:endParaRPr>
          </a:p>
        </p:txBody>
      </p:sp>
      <p:pic>
        <p:nvPicPr>
          <p:cNvPr descr="networking.eps" id="1213" name="Google Shape;1213;p147"/>
          <p:cNvPicPr preferRelativeResize="0"/>
          <p:nvPr/>
        </p:nvPicPr>
        <p:blipFill rotWithShape="1">
          <a:blip r:embed="rId7">
            <a:alphaModFix amt="37000"/>
          </a:blip>
          <a:srcRect b="0" l="0" r="0" t="0"/>
          <a:stretch/>
        </p:blipFill>
        <p:spPr>
          <a:xfrm>
            <a:off x="8524749" y="4181146"/>
            <a:ext cx="585900" cy="585900"/>
          </a:xfrm>
          <a:prstGeom prst="rect">
            <a:avLst/>
          </a:prstGeom>
          <a:noFill/>
          <a:ln>
            <a:noFill/>
          </a:ln>
        </p:spPr>
      </p:pic>
      <p:pic>
        <p:nvPicPr>
          <p:cNvPr descr="api.eps" id="1214" name="Google Shape;1214;p147"/>
          <p:cNvPicPr preferRelativeResize="0"/>
          <p:nvPr/>
        </p:nvPicPr>
        <p:blipFill rotWithShape="1">
          <a:blip r:embed="rId8">
            <a:alphaModFix/>
          </a:blip>
          <a:srcRect b="0" l="0" r="0" t="0"/>
          <a:stretch/>
        </p:blipFill>
        <p:spPr>
          <a:xfrm>
            <a:off x="6434880" y="3074553"/>
            <a:ext cx="619800" cy="577200"/>
          </a:xfrm>
          <a:prstGeom prst="rect">
            <a:avLst/>
          </a:prstGeom>
          <a:noFill/>
          <a:ln>
            <a:noFill/>
          </a:ln>
        </p:spPr>
      </p:pic>
      <p:sp>
        <p:nvSpPr>
          <p:cNvPr id="1215" name="Google Shape;1215;p147"/>
          <p:cNvSpPr txBox="1"/>
          <p:nvPr/>
        </p:nvSpPr>
        <p:spPr>
          <a:xfrm>
            <a:off x="6475137" y="3686262"/>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24C55"/>
                </a:solidFill>
                <a:latin typeface="Red Hat Display"/>
                <a:ea typeface="Red Hat Display"/>
                <a:cs typeface="Red Hat Display"/>
                <a:sym typeface="Red Hat Display"/>
              </a:rPr>
              <a:t>CLI</a:t>
            </a:r>
            <a:endParaRPr sz="1100">
              <a:latin typeface="Red Hat Display"/>
              <a:ea typeface="Red Hat Display"/>
              <a:cs typeface="Red Hat Display"/>
              <a:sym typeface="Red Hat Display"/>
            </a:endParaRPr>
          </a:p>
        </p:txBody>
      </p:sp>
      <p:pic>
        <p:nvPicPr>
          <p:cNvPr descr="tools.eps" id="1216" name="Google Shape;1216;p147"/>
          <p:cNvPicPr preferRelativeResize="0"/>
          <p:nvPr/>
        </p:nvPicPr>
        <p:blipFill rotWithShape="1">
          <a:blip r:embed="rId9">
            <a:alphaModFix/>
          </a:blip>
          <a:srcRect b="0" l="0" r="0" t="0"/>
          <a:stretch/>
        </p:blipFill>
        <p:spPr>
          <a:xfrm>
            <a:off x="5066687" y="4177286"/>
            <a:ext cx="480000" cy="478800"/>
          </a:xfrm>
          <a:prstGeom prst="rect">
            <a:avLst/>
          </a:prstGeom>
          <a:noFill/>
          <a:ln>
            <a:noFill/>
          </a:ln>
        </p:spPr>
      </p:pic>
      <p:cxnSp>
        <p:nvCxnSpPr>
          <p:cNvPr id="1217" name="Google Shape;1217;p147"/>
          <p:cNvCxnSpPr/>
          <p:nvPr/>
        </p:nvCxnSpPr>
        <p:spPr>
          <a:xfrm rot="10800000">
            <a:off x="8870038" y="2136622"/>
            <a:ext cx="0" cy="397200"/>
          </a:xfrm>
          <a:prstGeom prst="straightConnector1">
            <a:avLst/>
          </a:prstGeom>
          <a:noFill/>
          <a:ln cap="flat" cmpd="sng" w="9525">
            <a:solidFill>
              <a:srgbClr val="4CB1B2"/>
            </a:solidFill>
            <a:prstDash val="solid"/>
            <a:round/>
            <a:headEnd len="sm" w="sm" type="none"/>
            <a:tailEnd len="lg" w="lg" type="triangle"/>
          </a:ln>
        </p:spPr>
      </p:cxnSp>
      <p:pic>
        <p:nvPicPr>
          <p:cNvPr descr="cloud.eps" id="1218" name="Google Shape;1218;p147"/>
          <p:cNvPicPr preferRelativeResize="0"/>
          <p:nvPr/>
        </p:nvPicPr>
        <p:blipFill rotWithShape="1">
          <a:blip r:embed="rId3">
            <a:alphaModFix amt="70000"/>
          </a:blip>
          <a:srcRect b="0" l="0" r="0" t="0"/>
          <a:stretch/>
        </p:blipFill>
        <p:spPr>
          <a:xfrm>
            <a:off x="2642296" y="773317"/>
            <a:ext cx="2193000" cy="1130400"/>
          </a:xfrm>
          <a:prstGeom prst="rect">
            <a:avLst/>
          </a:prstGeom>
          <a:noFill/>
          <a:ln>
            <a:noFill/>
          </a:ln>
        </p:spPr>
      </p:pic>
      <p:sp>
        <p:nvSpPr>
          <p:cNvPr id="1219" name="Google Shape;1219;p147"/>
          <p:cNvSpPr txBox="1"/>
          <p:nvPr/>
        </p:nvSpPr>
        <p:spPr>
          <a:xfrm>
            <a:off x="2103541" y="5021924"/>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ANSIBLE PLAYBOOK</a:t>
            </a:r>
            <a:endParaRPr b="1" sz="1100">
              <a:solidFill>
                <a:srgbClr val="D9D9D9"/>
              </a:solidFill>
              <a:latin typeface="Overpass"/>
              <a:ea typeface="Overpass"/>
              <a:cs typeface="Overpass"/>
              <a:sym typeface="Overpass"/>
            </a:endParaRPr>
          </a:p>
        </p:txBody>
      </p:sp>
      <p:pic>
        <p:nvPicPr>
          <p:cNvPr id="1220" name="Google Shape;1220;p147"/>
          <p:cNvPicPr preferRelativeResize="0"/>
          <p:nvPr/>
        </p:nvPicPr>
        <p:blipFill>
          <a:blip r:embed="rId10">
            <a:alphaModFix amt="28000"/>
          </a:blip>
          <a:stretch>
            <a:fillRect/>
          </a:stretch>
        </p:blipFill>
        <p:spPr>
          <a:xfrm>
            <a:off x="2359612" y="3988391"/>
            <a:ext cx="1033254" cy="1033254"/>
          </a:xfrm>
          <a:prstGeom prst="rect">
            <a:avLst/>
          </a:prstGeom>
          <a:noFill/>
          <a:ln>
            <a:noFill/>
          </a:ln>
        </p:spPr>
      </p:pic>
      <p:cxnSp>
        <p:nvCxnSpPr>
          <p:cNvPr id="1221" name="Google Shape;1221;p147"/>
          <p:cNvCxnSpPr/>
          <p:nvPr/>
        </p:nvCxnSpPr>
        <p:spPr>
          <a:xfrm flipH="1" rot="10800000">
            <a:off x="3731206" y="3390363"/>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222" name="Google Shape;1222;p147"/>
          <p:cNvCxnSpPr/>
          <p:nvPr/>
        </p:nvCxnSpPr>
        <p:spPr>
          <a:xfrm>
            <a:off x="3738734" y="1984138"/>
            <a:ext cx="0" cy="1421100"/>
          </a:xfrm>
          <a:prstGeom prst="straightConnector1">
            <a:avLst/>
          </a:prstGeom>
          <a:noFill/>
          <a:ln cap="flat" cmpd="sng" w="9525">
            <a:solidFill>
              <a:srgbClr val="E6B8AF"/>
            </a:solidFill>
            <a:prstDash val="solid"/>
            <a:round/>
            <a:headEnd len="sm" w="sm" type="none"/>
            <a:tailEnd len="sm" w="sm" type="none"/>
          </a:ln>
        </p:spPr>
      </p:cxnSp>
      <p:sp>
        <p:nvSpPr>
          <p:cNvPr id="1223" name="Google Shape;1223;p147"/>
          <p:cNvSpPr txBox="1"/>
          <p:nvPr/>
        </p:nvSpPr>
        <p:spPr>
          <a:xfrm>
            <a:off x="7860787" y="1321758"/>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PUBLIC / PRIVATE</a:t>
            </a:r>
            <a:br>
              <a:rPr b="1" lang="en" sz="1100">
                <a:solidFill>
                  <a:srgbClr val="D9D9D9"/>
                </a:solidFill>
                <a:latin typeface="Overpass"/>
                <a:ea typeface="Overpass"/>
                <a:cs typeface="Overpass"/>
                <a:sym typeface="Overpass"/>
              </a:rPr>
            </a:br>
            <a:r>
              <a:rPr b="1" lang="en" sz="1100">
                <a:solidFill>
                  <a:srgbClr val="D9D9D9"/>
                </a:solidFill>
                <a:latin typeface="Overpass"/>
                <a:ea typeface="Overpass"/>
                <a:cs typeface="Overpass"/>
                <a:sym typeface="Overpass"/>
              </a:rPr>
              <a:t>CLOUD</a:t>
            </a:r>
            <a:endParaRPr sz="1100">
              <a:solidFill>
                <a:srgbClr val="D9D9D9"/>
              </a:solidFill>
              <a:latin typeface="Overpass"/>
              <a:ea typeface="Overpass"/>
              <a:cs typeface="Overpass"/>
              <a:sym typeface="Overpass"/>
            </a:endParaRPr>
          </a:p>
        </p:txBody>
      </p:sp>
      <p:sp>
        <p:nvSpPr>
          <p:cNvPr id="1224" name="Google Shape;1224;p147"/>
          <p:cNvSpPr txBox="1"/>
          <p:nvPr/>
        </p:nvSpPr>
        <p:spPr>
          <a:xfrm>
            <a:off x="2734209" y="1174729"/>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225" name="Google Shape;1225;p147"/>
          <p:cNvSpPr txBox="1"/>
          <p:nvPr/>
        </p:nvSpPr>
        <p:spPr>
          <a:xfrm>
            <a:off x="4684558" y="4692265"/>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MODULES</a:t>
            </a:r>
            <a:endParaRPr sz="1100">
              <a:solidFill>
                <a:srgbClr val="D9D9D9"/>
              </a:solidFill>
              <a:highlight>
                <a:srgbClr val="EFEFEF"/>
              </a:highlight>
              <a:latin typeface="Red Hat Display"/>
              <a:ea typeface="Red Hat Display"/>
              <a:cs typeface="Red Hat Display"/>
              <a:sym typeface="Red Hat Display"/>
            </a:endParaRPr>
          </a:p>
        </p:txBody>
      </p:sp>
      <p:sp>
        <p:nvSpPr>
          <p:cNvPr id="1226" name="Google Shape;1226;p147"/>
          <p:cNvSpPr txBox="1"/>
          <p:nvPr/>
        </p:nvSpPr>
        <p:spPr>
          <a:xfrm>
            <a:off x="6291682" y="4692792"/>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PLUGINS</a:t>
            </a:r>
            <a:endParaRPr sz="1100">
              <a:solidFill>
                <a:srgbClr val="D9D9D9"/>
              </a:solidFill>
              <a:highlight>
                <a:srgbClr val="EFEFEF"/>
              </a:highlight>
              <a:latin typeface="Red Hat Display"/>
              <a:ea typeface="Red Hat Display"/>
              <a:cs typeface="Red Hat Display"/>
              <a:sym typeface="Red Hat Display"/>
            </a:endParaRPr>
          </a:p>
        </p:txBody>
      </p:sp>
      <p:pic>
        <p:nvPicPr>
          <p:cNvPr descr="plugin.eps" id="1227" name="Google Shape;1227;p147"/>
          <p:cNvPicPr preferRelativeResize="0"/>
          <p:nvPr/>
        </p:nvPicPr>
        <p:blipFill rotWithShape="1">
          <a:blip r:embed="rId11">
            <a:alphaModFix amt="37000"/>
          </a:blip>
          <a:srcRect b="0" l="0" r="0" t="0"/>
          <a:stretch/>
        </p:blipFill>
        <p:spPr>
          <a:xfrm>
            <a:off x="6393619" y="4155587"/>
            <a:ext cx="735300" cy="494400"/>
          </a:xfrm>
          <a:prstGeom prst="rect">
            <a:avLst/>
          </a:prstGeom>
          <a:noFill/>
          <a:ln>
            <a:noFill/>
          </a:ln>
        </p:spPr>
      </p:pic>
      <p:sp>
        <p:nvSpPr>
          <p:cNvPr id="1228" name="Google Shape;1228;p147"/>
          <p:cNvSpPr txBox="1"/>
          <p:nvPr/>
        </p:nvSpPr>
        <p:spPr>
          <a:xfrm>
            <a:off x="4702464" y="3681319"/>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C3E3F"/>
                </a:solidFill>
                <a:latin typeface="Red Hat Display"/>
                <a:ea typeface="Red Hat Display"/>
                <a:cs typeface="Red Hat Display"/>
                <a:sym typeface="Red Hat Display"/>
              </a:rPr>
              <a:t>INVENTORY</a:t>
            </a:r>
            <a:endParaRPr sz="1100">
              <a:solidFill>
                <a:srgbClr val="FC3E3F"/>
              </a:solidFill>
              <a:latin typeface="Red Hat Display"/>
              <a:ea typeface="Red Hat Display"/>
              <a:cs typeface="Red Hat Display"/>
              <a:sym typeface="Red Hat Display"/>
            </a:endParaRPr>
          </a:p>
        </p:txBody>
      </p:sp>
      <p:pic>
        <p:nvPicPr>
          <p:cNvPr descr="inventory.eps" id="1229" name="Google Shape;1229;p147"/>
          <p:cNvPicPr preferRelativeResize="0"/>
          <p:nvPr/>
        </p:nvPicPr>
        <p:blipFill rotWithShape="1">
          <a:blip r:embed="rId12">
            <a:alphaModFix/>
          </a:blip>
          <a:srcRect b="0" l="0" r="0" t="0"/>
          <a:stretch/>
        </p:blipFill>
        <p:spPr>
          <a:xfrm>
            <a:off x="5023415" y="3054468"/>
            <a:ext cx="550800" cy="588300"/>
          </a:xfrm>
          <a:prstGeom prst="rect">
            <a:avLst/>
          </a:prstGeom>
          <a:noFill/>
          <a:ln>
            <a:noFill/>
          </a:ln>
        </p:spPr>
      </p:pic>
      <p:sp>
        <p:nvSpPr>
          <p:cNvPr id="1230" name="Google Shape;1230;p147"/>
          <p:cNvSpPr/>
          <p:nvPr/>
        </p:nvSpPr>
        <p:spPr>
          <a:xfrm>
            <a:off x="6361941" y="1571500"/>
            <a:ext cx="4848300" cy="1338300"/>
          </a:xfrm>
          <a:prstGeom prst="wedgeRectCallout">
            <a:avLst>
              <a:gd fmla="val -65262" name="adj1"/>
              <a:gd fmla="val 62062" name="adj2"/>
            </a:avLst>
          </a:prstGeom>
          <a:solidFill>
            <a:srgbClr val="CCCCCC"/>
          </a:solidFill>
          <a:ln>
            <a:noFill/>
          </a:ln>
        </p:spPr>
        <p:txBody>
          <a:bodyPr anchorCtr="0" anchor="ctr" bIns="243800" lIns="243800" spcFirstLastPara="1" rIns="243800" wrap="square" tIns="243800">
            <a:noAutofit/>
          </a:bodyPr>
          <a:lstStyle/>
          <a:p>
            <a:pPr indent="0" lvl="0" marL="0" rtl="0" algn="l">
              <a:lnSpc>
                <a:spcPct val="115000"/>
              </a:lnSpc>
              <a:spcBef>
                <a:spcPts val="0"/>
              </a:spcBef>
              <a:spcAft>
                <a:spcPts val="0"/>
              </a:spcAft>
              <a:buNone/>
            </a:pPr>
            <a:br>
              <a:rPr b="1" lang="en" sz="1600">
                <a:solidFill>
                  <a:schemeClr val="dk1"/>
                </a:solidFill>
                <a:latin typeface="Red Hat Display"/>
                <a:ea typeface="Red Hat Display"/>
                <a:cs typeface="Red Hat Display"/>
                <a:sym typeface="Red Hat Display"/>
              </a:rPr>
            </a:br>
            <a:endParaRPr b="1" sz="1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600">
                <a:solidFill>
                  <a:schemeClr val="dk1"/>
                </a:solidFill>
                <a:latin typeface="Red Hat Display"/>
                <a:ea typeface="Red Hat Display"/>
                <a:cs typeface="Red Hat Display"/>
                <a:sym typeface="Red Hat Display"/>
              </a:rPr>
              <a:t>INVENTORY</a:t>
            </a:r>
            <a:br>
              <a:rPr b="1" lang="en" sz="1600">
                <a:solidFill>
                  <a:schemeClr val="dk1"/>
                </a:solidFill>
                <a:latin typeface="Red Hat Display"/>
                <a:ea typeface="Red Hat Display"/>
                <a:cs typeface="Red Hat Display"/>
                <a:sym typeface="Red Hat Display"/>
              </a:rPr>
            </a:br>
            <a:r>
              <a:rPr lang="en" sz="1600">
                <a:solidFill>
                  <a:schemeClr val="dk1"/>
                </a:solidFill>
                <a:latin typeface="Red Hat Display"/>
                <a:ea typeface="Red Hat Display"/>
                <a:cs typeface="Red Hat Display"/>
                <a:sym typeface="Red Hat Display"/>
              </a:rPr>
              <a:t>List of systems in your infrastructure that automation is executed against</a:t>
            </a:r>
            <a:endParaRPr b="1" sz="1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3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latin typeface="Red Hat Display"/>
              <a:ea typeface="Red Hat Display"/>
              <a:cs typeface="Red Hat Display"/>
              <a:sym typeface="Red Hat Display"/>
            </a:endParaRPr>
          </a:p>
        </p:txBody>
      </p:sp>
      <p:sp>
        <p:nvSpPr>
          <p:cNvPr id="1231" name="Google Shape;1231;p147"/>
          <p:cNvSpPr txBox="1"/>
          <p:nvPr/>
        </p:nvSpPr>
        <p:spPr>
          <a:xfrm>
            <a:off x="533800" y="2423600"/>
            <a:ext cx="3999000" cy="3958500"/>
          </a:xfrm>
          <a:prstGeom prst="rect">
            <a:avLst/>
          </a:prstGeom>
          <a:solidFill>
            <a:srgbClr val="D9D9D9"/>
          </a:solid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[web]</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webserver1.example.com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webserver2.example.com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[db]</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dbserver1.example.com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[switches]</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leaf01.internal.com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leaf02.internal.com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[firewalls]</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checkpoint01.internal.com</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[lb]</a:t>
            </a: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300">
                <a:solidFill>
                  <a:schemeClr val="dk1"/>
                </a:solidFill>
                <a:latin typeface="Roboto Mono"/>
                <a:ea typeface="Roboto Mono"/>
                <a:cs typeface="Roboto Mono"/>
                <a:sym typeface="Roboto Mono"/>
              </a:rPr>
              <a:t>  f5-01.internal.com</a:t>
            </a:r>
            <a:br>
              <a:rPr lang="en" sz="1300">
                <a:solidFill>
                  <a:schemeClr val="dk1"/>
                </a:solidFill>
                <a:latin typeface="Roboto Mono"/>
                <a:ea typeface="Roboto Mono"/>
                <a:cs typeface="Roboto Mono"/>
                <a:sym typeface="Roboto Mono"/>
              </a:rPr>
            </a:br>
            <a:endParaRPr sz="13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1300">
              <a:solidFill>
                <a:schemeClr val="dk1"/>
              </a:solidFill>
              <a:latin typeface="Roboto Mono"/>
              <a:ea typeface="Roboto Mono"/>
              <a:cs typeface="Roboto Mono"/>
              <a:sym typeface="Roboto Mono"/>
            </a:endParaRPr>
          </a:p>
        </p:txBody>
      </p:sp>
      <p:cxnSp>
        <p:nvCxnSpPr>
          <p:cNvPr id="1232" name="Google Shape;1232;p147"/>
          <p:cNvCxnSpPr/>
          <p:nvPr/>
        </p:nvCxnSpPr>
        <p:spPr>
          <a:xfrm rot="10800000">
            <a:off x="3648923" y="3833252"/>
            <a:ext cx="1082400" cy="0"/>
          </a:xfrm>
          <a:prstGeom prst="straightConnector1">
            <a:avLst/>
          </a:prstGeom>
          <a:noFill/>
          <a:ln cap="flat" cmpd="sng" w="9525">
            <a:solidFill>
              <a:srgbClr val="FC3E3F"/>
            </a:solidFill>
            <a:prstDash val="dot"/>
            <a:round/>
            <a:headEnd len="med" w="med" type="none"/>
            <a:tailEnd len="med" w="med" type="triangle"/>
          </a:ln>
        </p:spPr>
      </p:cxnSp>
      <p:pic>
        <p:nvPicPr>
          <p:cNvPr id="1233" name="Google Shape;1233;p147"/>
          <p:cNvPicPr preferRelativeResize="0"/>
          <p:nvPr/>
        </p:nvPicPr>
        <p:blipFill rotWithShape="1">
          <a:blip r:embed="rId13">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pic>
        <p:nvPicPr>
          <p:cNvPr id="1238" name="Google Shape;1238;p148"/>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1239" name="Google Shape;1239;p148"/>
          <p:cNvSpPr/>
          <p:nvPr/>
        </p:nvSpPr>
        <p:spPr>
          <a:xfrm>
            <a:off x="4415229" y="2504420"/>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240" name="Google Shape;1240;p148"/>
          <p:cNvSpPr/>
          <p:nvPr/>
        </p:nvSpPr>
        <p:spPr>
          <a:xfrm>
            <a:off x="4430208" y="2521800"/>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241" name="Google Shape;1241;p148"/>
          <p:cNvCxnSpPr/>
          <p:nvPr/>
        </p:nvCxnSpPr>
        <p:spPr>
          <a:xfrm>
            <a:off x="8123816" y="2390728"/>
            <a:ext cx="0" cy="3098100"/>
          </a:xfrm>
          <a:prstGeom prst="straightConnector1">
            <a:avLst/>
          </a:prstGeom>
          <a:noFill/>
          <a:ln cap="flat" cmpd="sng" w="19050">
            <a:solidFill>
              <a:srgbClr val="D9D9D9"/>
            </a:solidFill>
            <a:prstDash val="dash"/>
            <a:round/>
            <a:headEnd len="sm" w="sm" type="none"/>
            <a:tailEnd len="sm" w="sm" type="none"/>
          </a:ln>
        </p:spPr>
      </p:cxnSp>
      <p:sp>
        <p:nvSpPr>
          <p:cNvPr id="1242" name="Google Shape;1242;p148"/>
          <p:cNvSpPr/>
          <p:nvPr/>
        </p:nvSpPr>
        <p:spPr>
          <a:xfrm>
            <a:off x="4439649" y="2593438"/>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AUTOMATION ENGINE</a:t>
            </a:r>
            <a:endParaRPr b="1" sz="1300">
              <a:solidFill>
                <a:srgbClr val="FFFFFF"/>
              </a:solidFill>
              <a:latin typeface="Red Hat Display"/>
              <a:ea typeface="Red Hat Display"/>
              <a:cs typeface="Red Hat Display"/>
              <a:sym typeface="Red Hat Display"/>
            </a:endParaRPr>
          </a:p>
        </p:txBody>
      </p:sp>
      <p:cxnSp>
        <p:nvCxnSpPr>
          <p:cNvPr id="1243" name="Google Shape;1243;p148"/>
          <p:cNvCxnSpPr/>
          <p:nvPr/>
        </p:nvCxnSpPr>
        <p:spPr>
          <a:xfrm flipH="1" rot="10800000">
            <a:off x="3352404" y="4661012"/>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244" name="Google Shape;1244;p148"/>
          <p:cNvCxnSpPr/>
          <p:nvPr/>
        </p:nvCxnSpPr>
        <p:spPr>
          <a:xfrm>
            <a:off x="7858260" y="3442661"/>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245" name="Google Shape;1245;p148"/>
          <p:cNvCxnSpPr/>
          <p:nvPr/>
        </p:nvCxnSpPr>
        <p:spPr>
          <a:xfrm>
            <a:off x="7858260" y="4594317"/>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246" name="Google Shape;1246;p148"/>
          <p:cNvCxnSpPr/>
          <p:nvPr/>
        </p:nvCxnSpPr>
        <p:spPr>
          <a:xfrm>
            <a:off x="3037581" y="4001491"/>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247" name="Google Shape;1247;p148"/>
          <p:cNvCxnSpPr/>
          <p:nvPr/>
        </p:nvCxnSpPr>
        <p:spPr>
          <a:xfrm>
            <a:off x="2920063" y="3754971"/>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248" name="Google Shape;1248;p148"/>
          <p:cNvCxnSpPr/>
          <p:nvPr/>
        </p:nvCxnSpPr>
        <p:spPr>
          <a:xfrm>
            <a:off x="3041948" y="3751925"/>
            <a:ext cx="0" cy="256800"/>
          </a:xfrm>
          <a:prstGeom prst="straightConnector1">
            <a:avLst/>
          </a:prstGeom>
          <a:noFill/>
          <a:ln cap="flat" cmpd="sng" w="9525">
            <a:solidFill>
              <a:srgbClr val="E6B8AF"/>
            </a:solidFill>
            <a:prstDash val="solid"/>
            <a:round/>
            <a:headEnd len="sm" w="sm" type="none"/>
            <a:tailEnd len="sm" w="sm" type="none"/>
          </a:ln>
        </p:spPr>
      </p:cxnSp>
      <p:cxnSp>
        <p:nvCxnSpPr>
          <p:cNvPr id="1249" name="Google Shape;1249;p148"/>
          <p:cNvCxnSpPr/>
          <p:nvPr/>
        </p:nvCxnSpPr>
        <p:spPr>
          <a:xfrm flipH="1" rot="10800000">
            <a:off x="3799756" y="3536097"/>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250" name="Google Shape;1250;p148"/>
          <p:cNvCxnSpPr/>
          <p:nvPr/>
        </p:nvCxnSpPr>
        <p:spPr>
          <a:xfrm>
            <a:off x="4078293" y="3165617"/>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251" name="Google Shape;1251;p148"/>
          <p:cNvCxnSpPr/>
          <p:nvPr/>
        </p:nvCxnSpPr>
        <p:spPr>
          <a:xfrm>
            <a:off x="4091840" y="2248844"/>
            <a:ext cx="0" cy="916800"/>
          </a:xfrm>
          <a:prstGeom prst="straightConnector1">
            <a:avLst/>
          </a:prstGeom>
          <a:noFill/>
          <a:ln cap="flat" cmpd="sng" w="9525">
            <a:solidFill>
              <a:srgbClr val="E6B8AF"/>
            </a:solidFill>
            <a:prstDash val="solid"/>
            <a:round/>
            <a:headEnd len="sm" w="sm" type="none"/>
            <a:tailEnd len="sm" w="sm" type="none"/>
          </a:ln>
        </p:spPr>
      </p:cxnSp>
      <p:cxnSp>
        <p:nvCxnSpPr>
          <p:cNvPr id="1252" name="Google Shape;1252;p148"/>
          <p:cNvCxnSpPr/>
          <p:nvPr/>
        </p:nvCxnSpPr>
        <p:spPr>
          <a:xfrm rot="10800000">
            <a:off x="4078232" y="2248850"/>
            <a:ext cx="1737300" cy="0"/>
          </a:xfrm>
          <a:prstGeom prst="straightConnector1">
            <a:avLst/>
          </a:prstGeom>
          <a:noFill/>
          <a:ln cap="flat" cmpd="sng" w="9525">
            <a:solidFill>
              <a:srgbClr val="E6B8AF"/>
            </a:solidFill>
            <a:prstDash val="solid"/>
            <a:round/>
            <a:headEnd len="sm" w="sm" type="none"/>
            <a:tailEnd len="sm" w="sm" type="none"/>
          </a:ln>
        </p:spPr>
      </p:cxnSp>
      <p:cxnSp>
        <p:nvCxnSpPr>
          <p:cNvPr id="1253" name="Google Shape;1253;p148"/>
          <p:cNvCxnSpPr/>
          <p:nvPr/>
        </p:nvCxnSpPr>
        <p:spPr>
          <a:xfrm>
            <a:off x="5815530" y="2002820"/>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254" name="Google Shape;1254;p148"/>
          <p:cNvPicPr preferRelativeResize="0"/>
          <p:nvPr/>
        </p:nvPicPr>
        <p:blipFill rotWithShape="1">
          <a:blip r:embed="rId4">
            <a:alphaModFix amt="23000"/>
          </a:blip>
          <a:srcRect b="0" l="0" r="0" t="0"/>
          <a:stretch/>
        </p:blipFill>
        <p:spPr>
          <a:xfrm>
            <a:off x="2337540" y="2601423"/>
            <a:ext cx="1208100" cy="823200"/>
          </a:xfrm>
          <a:prstGeom prst="rect">
            <a:avLst/>
          </a:prstGeom>
          <a:noFill/>
          <a:ln>
            <a:noFill/>
          </a:ln>
        </p:spPr>
      </p:pic>
      <p:sp>
        <p:nvSpPr>
          <p:cNvPr id="1255" name="Google Shape;1255;p148"/>
          <p:cNvSpPr txBox="1"/>
          <p:nvPr/>
        </p:nvSpPr>
        <p:spPr>
          <a:xfrm>
            <a:off x="2172126" y="3424514"/>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USERS</a:t>
            </a:r>
            <a:endParaRPr sz="1100">
              <a:solidFill>
                <a:srgbClr val="D9D9D9"/>
              </a:solidFill>
              <a:latin typeface="Red Hat Display"/>
              <a:ea typeface="Red Hat Display"/>
              <a:cs typeface="Red Hat Display"/>
              <a:sym typeface="Red Hat Display"/>
            </a:endParaRPr>
          </a:p>
        </p:txBody>
      </p:sp>
      <p:pic>
        <p:nvPicPr>
          <p:cNvPr descr="hosts.eps" id="1256" name="Google Shape;1256;p148"/>
          <p:cNvPicPr preferRelativeResize="0"/>
          <p:nvPr/>
        </p:nvPicPr>
        <p:blipFill rotWithShape="1">
          <a:blip r:embed="rId5">
            <a:alphaModFix amt="37000"/>
          </a:blip>
          <a:srcRect b="0" l="0" r="0" t="0"/>
          <a:stretch/>
        </p:blipFill>
        <p:spPr>
          <a:xfrm>
            <a:off x="8585771" y="3157989"/>
            <a:ext cx="609900" cy="517500"/>
          </a:xfrm>
          <a:prstGeom prst="rect">
            <a:avLst/>
          </a:prstGeom>
          <a:noFill/>
          <a:ln>
            <a:noFill/>
          </a:ln>
        </p:spPr>
      </p:pic>
      <p:sp>
        <p:nvSpPr>
          <p:cNvPr id="1257" name="Google Shape;1257;p148"/>
          <p:cNvSpPr txBox="1"/>
          <p:nvPr/>
        </p:nvSpPr>
        <p:spPr>
          <a:xfrm>
            <a:off x="8265811" y="3721724"/>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HOSTS</a:t>
            </a:r>
            <a:endParaRPr sz="1100">
              <a:solidFill>
                <a:srgbClr val="D9D9D9"/>
              </a:solidFill>
              <a:latin typeface="Red Hat Display"/>
              <a:ea typeface="Red Hat Display"/>
              <a:cs typeface="Red Hat Display"/>
              <a:sym typeface="Red Hat Display"/>
            </a:endParaRPr>
          </a:p>
        </p:txBody>
      </p:sp>
      <p:sp>
        <p:nvSpPr>
          <p:cNvPr id="1258" name="Google Shape;1258;p148"/>
          <p:cNvSpPr txBox="1"/>
          <p:nvPr/>
        </p:nvSpPr>
        <p:spPr>
          <a:xfrm>
            <a:off x="8264312" y="4943400"/>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NETWORK DEVICES</a:t>
            </a:r>
            <a:endParaRPr b="1" sz="1100">
              <a:solidFill>
                <a:srgbClr val="D9D9D9"/>
              </a:solidFill>
              <a:latin typeface="Red Hat Display"/>
              <a:ea typeface="Red Hat Display"/>
              <a:cs typeface="Red Hat Display"/>
              <a:sym typeface="Red Hat Display"/>
            </a:endParaRPr>
          </a:p>
        </p:txBody>
      </p:sp>
      <p:pic>
        <p:nvPicPr>
          <p:cNvPr descr="networking.eps" id="1259" name="Google Shape;1259;p148"/>
          <p:cNvPicPr preferRelativeResize="0"/>
          <p:nvPr/>
        </p:nvPicPr>
        <p:blipFill rotWithShape="1">
          <a:blip r:embed="rId6">
            <a:alphaModFix amt="37000"/>
          </a:blip>
          <a:srcRect b="0" l="0" r="0" t="0"/>
          <a:stretch/>
        </p:blipFill>
        <p:spPr>
          <a:xfrm>
            <a:off x="8593298" y="4324646"/>
            <a:ext cx="585900" cy="585900"/>
          </a:xfrm>
          <a:prstGeom prst="rect">
            <a:avLst/>
          </a:prstGeom>
          <a:noFill/>
          <a:ln>
            <a:noFill/>
          </a:ln>
        </p:spPr>
      </p:pic>
      <p:pic>
        <p:nvPicPr>
          <p:cNvPr descr="api.eps" id="1260" name="Google Shape;1260;p148"/>
          <p:cNvPicPr preferRelativeResize="0"/>
          <p:nvPr/>
        </p:nvPicPr>
        <p:blipFill rotWithShape="1">
          <a:blip r:embed="rId7">
            <a:alphaModFix/>
          </a:blip>
          <a:srcRect b="0" l="0" r="0" t="0"/>
          <a:stretch/>
        </p:blipFill>
        <p:spPr>
          <a:xfrm>
            <a:off x="6503430" y="3218053"/>
            <a:ext cx="619800" cy="577200"/>
          </a:xfrm>
          <a:prstGeom prst="rect">
            <a:avLst/>
          </a:prstGeom>
          <a:noFill/>
          <a:ln>
            <a:noFill/>
          </a:ln>
        </p:spPr>
      </p:pic>
      <p:sp>
        <p:nvSpPr>
          <p:cNvPr id="1261" name="Google Shape;1261;p148"/>
          <p:cNvSpPr txBox="1"/>
          <p:nvPr/>
        </p:nvSpPr>
        <p:spPr>
          <a:xfrm>
            <a:off x="6543686" y="3829762"/>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CLI</a:t>
            </a:r>
            <a:endParaRPr sz="1100">
              <a:solidFill>
                <a:srgbClr val="D9D9D9"/>
              </a:solidFill>
              <a:latin typeface="Overpass"/>
              <a:ea typeface="Overpass"/>
              <a:cs typeface="Overpass"/>
              <a:sym typeface="Overpass"/>
            </a:endParaRPr>
          </a:p>
        </p:txBody>
      </p:sp>
      <p:pic>
        <p:nvPicPr>
          <p:cNvPr descr="tools.eps" id="1262" name="Google Shape;1262;p148"/>
          <p:cNvPicPr preferRelativeResize="0"/>
          <p:nvPr/>
        </p:nvPicPr>
        <p:blipFill rotWithShape="1">
          <a:blip r:embed="rId8">
            <a:alphaModFix/>
          </a:blip>
          <a:srcRect b="0" l="0" r="0" t="0"/>
          <a:stretch/>
        </p:blipFill>
        <p:spPr>
          <a:xfrm>
            <a:off x="5135237" y="4320786"/>
            <a:ext cx="480000" cy="478800"/>
          </a:xfrm>
          <a:prstGeom prst="rect">
            <a:avLst/>
          </a:prstGeom>
          <a:noFill/>
          <a:ln>
            <a:noFill/>
          </a:ln>
        </p:spPr>
      </p:pic>
      <p:cxnSp>
        <p:nvCxnSpPr>
          <p:cNvPr id="1263" name="Google Shape;1263;p148"/>
          <p:cNvCxnSpPr/>
          <p:nvPr/>
        </p:nvCxnSpPr>
        <p:spPr>
          <a:xfrm rot="10800000">
            <a:off x="8938588" y="2280122"/>
            <a:ext cx="0" cy="397200"/>
          </a:xfrm>
          <a:prstGeom prst="straightConnector1">
            <a:avLst/>
          </a:prstGeom>
          <a:noFill/>
          <a:ln cap="flat" cmpd="sng" w="9525">
            <a:solidFill>
              <a:srgbClr val="E6B8AF"/>
            </a:solidFill>
            <a:prstDash val="solid"/>
            <a:round/>
            <a:headEnd len="sm" w="sm" type="none"/>
            <a:tailEnd len="lg" w="lg" type="triangle"/>
          </a:ln>
        </p:spPr>
      </p:cxnSp>
      <p:sp>
        <p:nvSpPr>
          <p:cNvPr id="1264" name="Google Shape;1264;p148"/>
          <p:cNvSpPr txBox="1"/>
          <p:nvPr/>
        </p:nvSpPr>
        <p:spPr>
          <a:xfrm>
            <a:off x="2172090" y="5165424"/>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ANSIBLE PLAYBOOK</a:t>
            </a:r>
            <a:endParaRPr b="1" sz="1100">
              <a:solidFill>
                <a:srgbClr val="D9D9D9"/>
              </a:solidFill>
              <a:latin typeface="Red Hat Display"/>
              <a:ea typeface="Red Hat Display"/>
              <a:cs typeface="Red Hat Display"/>
              <a:sym typeface="Red Hat Display"/>
            </a:endParaRPr>
          </a:p>
        </p:txBody>
      </p:sp>
      <p:pic>
        <p:nvPicPr>
          <p:cNvPr id="1265" name="Google Shape;1265;p148"/>
          <p:cNvPicPr preferRelativeResize="0"/>
          <p:nvPr/>
        </p:nvPicPr>
        <p:blipFill>
          <a:blip r:embed="rId9">
            <a:alphaModFix amt="28000"/>
          </a:blip>
          <a:stretch>
            <a:fillRect/>
          </a:stretch>
        </p:blipFill>
        <p:spPr>
          <a:xfrm>
            <a:off x="2428162" y="4131891"/>
            <a:ext cx="1033254" cy="1033254"/>
          </a:xfrm>
          <a:prstGeom prst="rect">
            <a:avLst/>
          </a:prstGeom>
          <a:noFill/>
          <a:ln>
            <a:noFill/>
          </a:ln>
        </p:spPr>
      </p:pic>
      <p:cxnSp>
        <p:nvCxnSpPr>
          <p:cNvPr id="1266" name="Google Shape;1266;p148"/>
          <p:cNvCxnSpPr/>
          <p:nvPr/>
        </p:nvCxnSpPr>
        <p:spPr>
          <a:xfrm flipH="1" rot="10800000">
            <a:off x="3799756" y="3533863"/>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267" name="Google Shape;1267;p148"/>
          <p:cNvCxnSpPr/>
          <p:nvPr/>
        </p:nvCxnSpPr>
        <p:spPr>
          <a:xfrm>
            <a:off x="3807283" y="2127638"/>
            <a:ext cx="0" cy="1421100"/>
          </a:xfrm>
          <a:prstGeom prst="straightConnector1">
            <a:avLst/>
          </a:prstGeom>
          <a:noFill/>
          <a:ln cap="flat" cmpd="sng" w="9525">
            <a:solidFill>
              <a:srgbClr val="E6B8AF"/>
            </a:solidFill>
            <a:prstDash val="solid"/>
            <a:round/>
            <a:headEnd len="sm" w="sm" type="none"/>
            <a:tailEnd len="sm" w="sm" type="none"/>
          </a:ln>
        </p:spPr>
      </p:cxnSp>
      <p:sp>
        <p:nvSpPr>
          <p:cNvPr id="1268" name="Google Shape;1268;p148"/>
          <p:cNvSpPr txBox="1"/>
          <p:nvPr/>
        </p:nvSpPr>
        <p:spPr>
          <a:xfrm>
            <a:off x="4753107" y="4835765"/>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MODULES</a:t>
            </a:r>
            <a:endParaRPr sz="1100">
              <a:solidFill>
                <a:srgbClr val="D9D9D9"/>
              </a:solidFill>
              <a:highlight>
                <a:srgbClr val="EFEFEF"/>
              </a:highlight>
              <a:latin typeface="Red Hat Display"/>
              <a:ea typeface="Red Hat Display"/>
              <a:cs typeface="Red Hat Display"/>
              <a:sym typeface="Red Hat Display"/>
            </a:endParaRPr>
          </a:p>
        </p:txBody>
      </p:sp>
      <p:sp>
        <p:nvSpPr>
          <p:cNvPr id="1269" name="Google Shape;1269;p148"/>
          <p:cNvSpPr txBox="1"/>
          <p:nvPr/>
        </p:nvSpPr>
        <p:spPr>
          <a:xfrm>
            <a:off x="6360231" y="4836292"/>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PLUGINS</a:t>
            </a:r>
            <a:endParaRPr sz="1100">
              <a:solidFill>
                <a:srgbClr val="D9D9D9"/>
              </a:solidFill>
              <a:highlight>
                <a:srgbClr val="EFEFEF"/>
              </a:highlight>
              <a:latin typeface="Red Hat Display"/>
              <a:ea typeface="Red Hat Display"/>
              <a:cs typeface="Red Hat Display"/>
              <a:sym typeface="Red Hat Display"/>
            </a:endParaRPr>
          </a:p>
        </p:txBody>
      </p:sp>
      <p:pic>
        <p:nvPicPr>
          <p:cNvPr descr="plugin.eps" id="1270" name="Google Shape;1270;p148"/>
          <p:cNvPicPr preferRelativeResize="0"/>
          <p:nvPr/>
        </p:nvPicPr>
        <p:blipFill rotWithShape="1">
          <a:blip r:embed="rId10">
            <a:alphaModFix amt="37000"/>
          </a:blip>
          <a:srcRect b="0" l="0" r="0" t="0"/>
          <a:stretch/>
        </p:blipFill>
        <p:spPr>
          <a:xfrm>
            <a:off x="6462169" y="4299087"/>
            <a:ext cx="735300" cy="494400"/>
          </a:xfrm>
          <a:prstGeom prst="rect">
            <a:avLst/>
          </a:prstGeom>
          <a:noFill/>
          <a:ln>
            <a:noFill/>
          </a:ln>
        </p:spPr>
      </p:pic>
      <p:sp>
        <p:nvSpPr>
          <p:cNvPr id="1271" name="Google Shape;1271;p148"/>
          <p:cNvSpPr txBox="1"/>
          <p:nvPr/>
        </p:nvSpPr>
        <p:spPr>
          <a:xfrm>
            <a:off x="4771013" y="3824819"/>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INVENTORY</a:t>
            </a:r>
            <a:endParaRPr sz="1100">
              <a:solidFill>
                <a:srgbClr val="D9D9D9"/>
              </a:solidFill>
              <a:latin typeface="Overpass"/>
              <a:ea typeface="Overpass"/>
              <a:cs typeface="Overpass"/>
              <a:sym typeface="Overpass"/>
            </a:endParaRPr>
          </a:p>
        </p:txBody>
      </p:sp>
      <p:pic>
        <p:nvPicPr>
          <p:cNvPr descr="inventory.eps" id="1272" name="Google Shape;1272;p148"/>
          <p:cNvPicPr preferRelativeResize="0"/>
          <p:nvPr/>
        </p:nvPicPr>
        <p:blipFill rotWithShape="1">
          <a:blip r:embed="rId11">
            <a:alphaModFix/>
          </a:blip>
          <a:srcRect b="0" l="0" r="0" t="0"/>
          <a:stretch/>
        </p:blipFill>
        <p:spPr>
          <a:xfrm>
            <a:off x="5091965" y="3197968"/>
            <a:ext cx="550800" cy="588300"/>
          </a:xfrm>
          <a:prstGeom prst="rect">
            <a:avLst/>
          </a:prstGeom>
          <a:noFill/>
          <a:ln>
            <a:noFill/>
          </a:ln>
        </p:spPr>
      </p:pic>
      <p:pic>
        <p:nvPicPr>
          <p:cNvPr descr="cloud.eps" id="1273" name="Google Shape;1273;p148"/>
          <p:cNvPicPr preferRelativeResize="0"/>
          <p:nvPr/>
        </p:nvPicPr>
        <p:blipFill rotWithShape="1">
          <a:blip r:embed="rId12">
            <a:alphaModFix/>
          </a:blip>
          <a:srcRect b="0" l="0" r="0" t="0"/>
          <a:stretch/>
        </p:blipFill>
        <p:spPr>
          <a:xfrm>
            <a:off x="2710845" y="916817"/>
            <a:ext cx="2193000" cy="1130400"/>
          </a:xfrm>
          <a:prstGeom prst="rect">
            <a:avLst/>
          </a:prstGeom>
          <a:noFill/>
          <a:ln>
            <a:noFill/>
          </a:ln>
        </p:spPr>
      </p:pic>
      <p:sp>
        <p:nvSpPr>
          <p:cNvPr id="1274" name="Google Shape;1274;p148"/>
          <p:cNvSpPr txBox="1"/>
          <p:nvPr/>
        </p:nvSpPr>
        <p:spPr>
          <a:xfrm>
            <a:off x="2802759" y="1318229"/>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PUBLIC / PRIVATE</a:t>
            </a:r>
            <a:br>
              <a:rPr b="1" lang="en" sz="1100">
                <a:solidFill>
                  <a:srgbClr val="414E55"/>
                </a:solidFill>
                <a:latin typeface="Red Hat Display"/>
                <a:ea typeface="Red Hat Display"/>
                <a:cs typeface="Red Hat Display"/>
                <a:sym typeface="Red Hat Display"/>
              </a:rPr>
            </a:br>
            <a:r>
              <a:rPr b="1" lang="en" sz="1100">
                <a:solidFill>
                  <a:srgbClr val="414E55"/>
                </a:solidFill>
                <a:latin typeface="Red Hat Display"/>
                <a:ea typeface="Red Hat Display"/>
                <a:cs typeface="Red Hat Display"/>
                <a:sym typeface="Red Hat Display"/>
              </a:rPr>
              <a:t>CLOUD</a:t>
            </a:r>
            <a:endParaRPr sz="1100">
              <a:latin typeface="Red Hat Display"/>
              <a:ea typeface="Red Hat Display"/>
              <a:cs typeface="Red Hat Display"/>
              <a:sym typeface="Red Hat Display"/>
            </a:endParaRPr>
          </a:p>
        </p:txBody>
      </p:sp>
      <p:pic>
        <p:nvPicPr>
          <p:cNvPr descr="cloud.eps" id="1275" name="Google Shape;1275;p148"/>
          <p:cNvPicPr preferRelativeResize="0"/>
          <p:nvPr/>
        </p:nvPicPr>
        <p:blipFill rotWithShape="1">
          <a:blip r:embed="rId12">
            <a:alphaModFix/>
          </a:blip>
          <a:srcRect b="0" l="0" r="0" t="0"/>
          <a:stretch/>
        </p:blipFill>
        <p:spPr>
          <a:xfrm>
            <a:off x="7823794" y="1063269"/>
            <a:ext cx="2193000" cy="1130400"/>
          </a:xfrm>
          <a:prstGeom prst="rect">
            <a:avLst/>
          </a:prstGeom>
          <a:noFill/>
          <a:ln>
            <a:noFill/>
          </a:ln>
        </p:spPr>
      </p:pic>
      <p:sp>
        <p:nvSpPr>
          <p:cNvPr id="1276" name="Google Shape;1276;p148"/>
          <p:cNvSpPr txBox="1"/>
          <p:nvPr/>
        </p:nvSpPr>
        <p:spPr>
          <a:xfrm>
            <a:off x="7929337" y="1465258"/>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Display"/>
                <a:ea typeface="Red Hat Display"/>
                <a:cs typeface="Red Hat Display"/>
                <a:sym typeface="Red Hat Display"/>
              </a:rPr>
              <a:t>PUBLIC / PRIVATE</a:t>
            </a:r>
            <a:br>
              <a:rPr b="1" lang="en" sz="1100">
                <a:solidFill>
                  <a:srgbClr val="414E55"/>
                </a:solidFill>
                <a:latin typeface="Red Hat Display"/>
                <a:ea typeface="Red Hat Display"/>
                <a:cs typeface="Red Hat Display"/>
                <a:sym typeface="Red Hat Display"/>
              </a:rPr>
            </a:br>
            <a:r>
              <a:rPr b="1" lang="en" sz="1100">
                <a:solidFill>
                  <a:srgbClr val="414E55"/>
                </a:solidFill>
                <a:latin typeface="Red Hat Display"/>
                <a:ea typeface="Red Hat Display"/>
                <a:cs typeface="Red Hat Display"/>
                <a:sym typeface="Red Hat Display"/>
              </a:rPr>
              <a:t>CLOUD</a:t>
            </a:r>
            <a:endParaRPr sz="1100">
              <a:latin typeface="Red Hat Display"/>
              <a:ea typeface="Red Hat Display"/>
              <a:cs typeface="Red Hat Display"/>
              <a:sym typeface="Red Hat Display"/>
            </a:endParaRPr>
          </a:p>
        </p:txBody>
      </p:sp>
      <p:sp>
        <p:nvSpPr>
          <p:cNvPr id="1277" name="Google Shape;1277;p148"/>
          <p:cNvSpPr/>
          <p:nvPr/>
        </p:nvSpPr>
        <p:spPr>
          <a:xfrm>
            <a:off x="3163798" y="3026467"/>
            <a:ext cx="5686500" cy="1409700"/>
          </a:xfrm>
          <a:prstGeom prst="wedgeRectCallout">
            <a:avLst>
              <a:gd fmla="val -35228" name="adj1"/>
              <a:gd fmla="val -119024" name="adj2"/>
            </a:avLst>
          </a:prstGeom>
          <a:solidFill>
            <a:srgbClr val="CCCCCC"/>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sz="1600">
                <a:latin typeface="Red Hat Display"/>
                <a:ea typeface="Red Hat Display"/>
                <a:cs typeface="Red Hat Display"/>
                <a:sym typeface="Red Hat Display"/>
              </a:rPr>
              <a:t>  CLOUD</a:t>
            </a:r>
            <a:endParaRPr b="1" sz="16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latin typeface="Red Hat Display"/>
                <a:ea typeface="Red Hat Display"/>
                <a:cs typeface="Red Hat Display"/>
                <a:sym typeface="Red Hat Display"/>
              </a:rPr>
              <a:t>  Red Hat Openstack, Red Hat Satellite, VMware, </a:t>
            </a:r>
            <a:br>
              <a:rPr lang="en" sz="1600">
                <a:latin typeface="Red Hat Display"/>
                <a:ea typeface="Red Hat Display"/>
                <a:cs typeface="Red Hat Display"/>
                <a:sym typeface="Red Hat Display"/>
              </a:rPr>
            </a:br>
            <a:r>
              <a:rPr lang="en" sz="1600">
                <a:latin typeface="Red Hat Display"/>
                <a:ea typeface="Red Hat Display"/>
                <a:cs typeface="Red Hat Display"/>
                <a:sym typeface="Red Hat Display"/>
              </a:rPr>
              <a:t>  AWS EC2, Rackspace, Google Compute Engine, Azure</a:t>
            </a:r>
            <a:endParaRPr sz="1600">
              <a:latin typeface="Red Hat Display"/>
              <a:ea typeface="Red Hat Display"/>
              <a:cs typeface="Red Hat Display"/>
              <a:sym typeface="Red Hat Display"/>
            </a:endParaRPr>
          </a:p>
        </p:txBody>
      </p:sp>
      <p:pic>
        <p:nvPicPr>
          <p:cNvPr descr="db.eps" id="1278" name="Google Shape;1278;p148"/>
          <p:cNvPicPr preferRelativeResize="0"/>
          <p:nvPr/>
        </p:nvPicPr>
        <p:blipFill rotWithShape="1">
          <a:blip r:embed="rId13">
            <a:alphaModFix amt="23000"/>
          </a:blip>
          <a:srcRect b="0" l="0" r="0" t="0"/>
          <a:stretch/>
        </p:blipFill>
        <p:spPr>
          <a:xfrm>
            <a:off x="5324732" y="1077740"/>
            <a:ext cx="974100" cy="835500"/>
          </a:xfrm>
          <a:prstGeom prst="rect">
            <a:avLst/>
          </a:prstGeom>
          <a:noFill/>
          <a:ln>
            <a:noFill/>
          </a:ln>
        </p:spPr>
      </p:pic>
      <p:sp>
        <p:nvSpPr>
          <p:cNvPr id="1279" name="Google Shape;1279;p148"/>
          <p:cNvSpPr txBox="1"/>
          <p:nvPr/>
        </p:nvSpPr>
        <p:spPr>
          <a:xfrm>
            <a:off x="5417621" y="1714973"/>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Red Hat Display"/>
                <a:ea typeface="Red Hat Display"/>
                <a:cs typeface="Red Hat Display"/>
                <a:sym typeface="Red Hat Display"/>
              </a:rPr>
              <a:t>CMDB </a:t>
            </a:r>
            <a:endParaRPr sz="1100">
              <a:latin typeface="Red Hat Display"/>
              <a:ea typeface="Red Hat Display"/>
              <a:cs typeface="Red Hat Display"/>
              <a:sym typeface="Red Hat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pic>
        <p:nvPicPr>
          <p:cNvPr id="1284" name="Google Shape;1284;p149"/>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1285" name="Google Shape;1285;p149"/>
          <p:cNvSpPr/>
          <p:nvPr/>
        </p:nvSpPr>
        <p:spPr>
          <a:xfrm>
            <a:off x="4091060" y="2591203"/>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286" name="Google Shape;1286;p149"/>
          <p:cNvSpPr/>
          <p:nvPr/>
        </p:nvSpPr>
        <p:spPr>
          <a:xfrm>
            <a:off x="4106039" y="2608583"/>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287" name="Google Shape;1287;p149"/>
          <p:cNvCxnSpPr/>
          <p:nvPr/>
        </p:nvCxnSpPr>
        <p:spPr>
          <a:xfrm>
            <a:off x="7799647" y="2477511"/>
            <a:ext cx="0" cy="3098100"/>
          </a:xfrm>
          <a:prstGeom prst="straightConnector1">
            <a:avLst/>
          </a:prstGeom>
          <a:noFill/>
          <a:ln cap="flat" cmpd="sng" w="19050">
            <a:solidFill>
              <a:srgbClr val="D9D9D9"/>
            </a:solidFill>
            <a:prstDash val="dash"/>
            <a:round/>
            <a:headEnd len="sm" w="sm" type="none"/>
            <a:tailEnd len="sm" w="sm" type="none"/>
          </a:ln>
        </p:spPr>
      </p:cxnSp>
      <p:sp>
        <p:nvSpPr>
          <p:cNvPr id="1288" name="Google Shape;1288;p149"/>
          <p:cNvSpPr/>
          <p:nvPr/>
        </p:nvSpPr>
        <p:spPr>
          <a:xfrm>
            <a:off x="4115480" y="2680221"/>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cxnSp>
        <p:nvCxnSpPr>
          <p:cNvPr id="1289" name="Google Shape;1289;p149"/>
          <p:cNvCxnSpPr/>
          <p:nvPr/>
        </p:nvCxnSpPr>
        <p:spPr>
          <a:xfrm flipH="1" rot="10800000">
            <a:off x="3028235" y="4747795"/>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290" name="Google Shape;1290;p149"/>
          <p:cNvCxnSpPr/>
          <p:nvPr/>
        </p:nvCxnSpPr>
        <p:spPr>
          <a:xfrm>
            <a:off x="7534092" y="3529444"/>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291" name="Google Shape;1291;p149"/>
          <p:cNvCxnSpPr/>
          <p:nvPr/>
        </p:nvCxnSpPr>
        <p:spPr>
          <a:xfrm>
            <a:off x="7534092" y="4681101"/>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292" name="Google Shape;1292;p149"/>
          <p:cNvCxnSpPr/>
          <p:nvPr/>
        </p:nvCxnSpPr>
        <p:spPr>
          <a:xfrm>
            <a:off x="2713412" y="4088275"/>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293" name="Google Shape;1293;p149"/>
          <p:cNvCxnSpPr/>
          <p:nvPr/>
        </p:nvCxnSpPr>
        <p:spPr>
          <a:xfrm>
            <a:off x="2595894" y="3841754"/>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294" name="Google Shape;1294;p149"/>
          <p:cNvCxnSpPr/>
          <p:nvPr/>
        </p:nvCxnSpPr>
        <p:spPr>
          <a:xfrm>
            <a:off x="2717779" y="3838708"/>
            <a:ext cx="0" cy="256800"/>
          </a:xfrm>
          <a:prstGeom prst="straightConnector1">
            <a:avLst/>
          </a:prstGeom>
          <a:noFill/>
          <a:ln cap="flat" cmpd="sng" w="9525">
            <a:solidFill>
              <a:srgbClr val="E6B8AF"/>
            </a:solidFill>
            <a:prstDash val="solid"/>
            <a:round/>
            <a:headEnd len="sm" w="sm" type="none"/>
            <a:tailEnd len="sm" w="sm" type="none"/>
          </a:ln>
        </p:spPr>
      </p:cxnSp>
      <p:cxnSp>
        <p:nvCxnSpPr>
          <p:cNvPr id="1295" name="Google Shape;1295;p149"/>
          <p:cNvCxnSpPr/>
          <p:nvPr/>
        </p:nvCxnSpPr>
        <p:spPr>
          <a:xfrm flipH="1" rot="10800000">
            <a:off x="3475587" y="3622880"/>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296" name="Google Shape;1296;p149"/>
          <p:cNvCxnSpPr/>
          <p:nvPr/>
        </p:nvCxnSpPr>
        <p:spPr>
          <a:xfrm>
            <a:off x="3754125" y="3252401"/>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297" name="Google Shape;1297;p149"/>
          <p:cNvCxnSpPr/>
          <p:nvPr/>
        </p:nvCxnSpPr>
        <p:spPr>
          <a:xfrm>
            <a:off x="3767672" y="2335628"/>
            <a:ext cx="0" cy="916800"/>
          </a:xfrm>
          <a:prstGeom prst="straightConnector1">
            <a:avLst/>
          </a:prstGeom>
          <a:noFill/>
          <a:ln cap="flat" cmpd="sng" w="9525">
            <a:solidFill>
              <a:srgbClr val="E6B8AF"/>
            </a:solidFill>
            <a:prstDash val="solid"/>
            <a:round/>
            <a:headEnd len="sm" w="sm" type="none"/>
            <a:tailEnd len="sm" w="sm" type="none"/>
          </a:ln>
        </p:spPr>
      </p:cxnSp>
      <p:cxnSp>
        <p:nvCxnSpPr>
          <p:cNvPr id="1298" name="Google Shape;1298;p149"/>
          <p:cNvCxnSpPr/>
          <p:nvPr/>
        </p:nvCxnSpPr>
        <p:spPr>
          <a:xfrm rot="10800000">
            <a:off x="3754063" y="2335633"/>
            <a:ext cx="1737300" cy="0"/>
          </a:xfrm>
          <a:prstGeom prst="straightConnector1">
            <a:avLst/>
          </a:prstGeom>
          <a:noFill/>
          <a:ln cap="flat" cmpd="sng" w="9525">
            <a:solidFill>
              <a:srgbClr val="E6B8AF"/>
            </a:solidFill>
            <a:prstDash val="solid"/>
            <a:round/>
            <a:headEnd len="sm" w="sm" type="none"/>
            <a:tailEnd len="sm" w="sm" type="none"/>
          </a:ln>
        </p:spPr>
      </p:cxnSp>
      <p:cxnSp>
        <p:nvCxnSpPr>
          <p:cNvPr id="1299" name="Google Shape;1299;p149"/>
          <p:cNvCxnSpPr/>
          <p:nvPr/>
        </p:nvCxnSpPr>
        <p:spPr>
          <a:xfrm>
            <a:off x="5491361" y="2089603"/>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300" name="Google Shape;1300;p149"/>
          <p:cNvPicPr preferRelativeResize="0"/>
          <p:nvPr/>
        </p:nvPicPr>
        <p:blipFill rotWithShape="1">
          <a:blip r:embed="rId4">
            <a:alphaModFix amt="23000"/>
          </a:blip>
          <a:srcRect b="0" l="0" r="0" t="0"/>
          <a:stretch/>
        </p:blipFill>
        <p:spPr>
          <a:xfrm>
            <a:off x="2013371" y="2688207"/>
            <a:ext cx="1208100" cy="823200"/>
          </a:xfrm>
          <a:prstGeom prst="rect">
            <a:avLst/>
          </a:prstGeom>
          <a:noFill/>
          <a:ln>
            <a:noFill/>
          </a:ln>
        </p:spPr>
      </p:pic>
      <p:sp>
        <p:nvSpPr>
          <p:cNvPr id="1301" name="Google Shape;1301;p149"/>
          <p:cNvSpPr txBox="1"/>
          <p:nvPr/>
        </p:nvSpPr>
        <p:spPr>
          <a:xfrm>
            <a:off x="1847958" y="3511297"/>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USERS</a:t>
            </a:r>
            <a:endParaRPr sz="1100">
              <a:solidFill>
                <a:srgbClr val="D9D9D9"/>
              </a:solidFill>
              <a:latin typeface="Red Hat Display"/>
              <a:ea typeface="Red Hat Display"/>
              <a:cs typeface="Red Hat Display"/>
              <a:sym typeface="Red Hat Display"/>
            </a:endParaRPr>
          </a:p>
        </p:txBody>
      </p:sp>
      <p:pic>
        <p:nvPicPr>
          <p:cNvPr descr="hosts.eps" id="1302" name="Google Shape;1302;p149"/>
          <p:cNvPicPr preferRelativeResize="0"/>
          <p:nvPr/>
        </p:nvPicPr>
        <p:blipFill rotWithShape="1">
          <a:blip r:embed="rId5">
            <a:alphaModFix amt="37000"/>
          </a:blip>
          <a:srcRect b="0" l="0" r="0" t="0"/>
          <a:stretch/>
        </p:blipFill>
        <p:spPr>
          <a:xfrm>
            <a:off x="8261602" y="3244773"/>
            <a:ext cx="609900" cy="517500"/>
          </a:xfrm>
          <a:prstGeom prst="rect">
            <a:avLst/>
          </a:prstGeom>
          <a:noFill/>
          <a:ln>
            <a:noFill/>
          </a:ln>
        </p:spPr>
      </p:pic>
      <p:sp>
        <p:nvSpPr>
          <p:cNvPr id="1303" name="Google Shape;1303;p149"/>
          <p:cNvSpPr txBox="1"/>
          <p:nvPr/>
        </p:nvSpPr>
        <p:spPr>
          <a:xfrm>
            <a:off x="7941642" y="3808507"/>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HOSTS</a:t>
            </a:r>
            <a:endParaRPr sz="1100">
              <a:solidFill>
                <a:srgbClr val="D9D9D9"/>
              </a:solidFill>
              <a:latin typeface="Overpass"/>
              <a:ea typeface="Overpass"/>
              <a:cs typeface="Overpass"/>
              <a:sym typeface="Overpass"/>
            </a:endParaRPr>
          </a:p>
        </p:txBody>
      </p:sp>
      <p:sp>
        <p:nvSpPr>
          <p:cNvPr id="1304" name="Google Shape;1304;p149"/>
          <p:cNvSpPr txBox="1"/>
          <p:nvPr/>
        </p:nvSpPr>
        <p:spPr>
          <a:xfrm>
            <a:off x="7940143" y="5030183"/>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NETWORK DEVICES</a:t>
            </a:r>
            <a:endParaRPr b="1" sz="1100">
              <a:solidFill>
                <a:srgbClr val="D9D9D9"/>
              </a:solidFill>
              <a:latin typeface="Red Hat Display"/>
              <a:ea typeface="Red Hat Display"/>
              <a:cs typeface="Red Hat Display"/>
              <a:sym typeface="Red Hat Display"/>
            </a:endParaRPr>
          </a:p>
        </p:txBody>
      </p:sp>
      <p:pic>
        <p:nvPicPr>
          <p:cNvPr descr="networking.eps" id="1305" name="Google Shape;1305;p149"/>
          <p:cNvPicPr preferRelativeResize="0"/>
          <p:nvPr/>
        </p:nvPicPr>
        <p:blipFill rotWithShape="1">
          <a:blip r:embed="rId6">
            <a:alphaModFix amt="37000"/>
          </a:blip>
          <a:srcRect b="0" l="0" r="0" t="0"/>
          <a:stretch/>
        </p:blipFill>
        <p:spPr>
          <a:xfrm>
            <a:off x="8269130" y="4411430"/>
            <a:ext cx="585900" cy="585900"/>
          </a:xfrm>
          <a:prstGeom prst="rect">
            <a:avLst/>
          </a:prstGeom>
          <a:noFill/>
          <a:ln>
            <a:noFill/>
          </a:ln>
        </p:spPr>
      </p:pic>
      <p:pic>
        <p:nvPicPr>
          <p:cNvPr descr="api.eps" id="1306" name="Google Shape;1306;p149"/>
          <p:cNvPicPr preferRelativeResize="0"/>
          <p:nvPr/>
        </p:nvPicPr>
        <p:blipFill rotWithShape="1">
          <a:blip r:embed="rId7">
            <a:alphaModFix/>
          </a:blip>
          <a:srcRect b="0" l="0" r="0" t="0"/>
          <a:stretch/>
        </p:blipFill>
        <p:spPr>
          <a:xfrm>
            <a:off x="6179261" y="3304836"/>
            <a:ext cx="619800" cy="577200"/>
          </a:xfrm>
          <a:prstGeom prst="rect">
            <a:avLst/>
          </a:prstGeom>
          <a:noFill/>
          <a:ln>
            <a:noFill/>
          </a:ln>
        </p:spPr>
      </p:pic>
      <p:sp>
        <p:nvSpPr>
          <p:cNvPr id="1307" name="Google Shape;1307;p149"/>
          <p:cNvSpPr txBox="1"/>
          <p:nvPr/>
        </p:nvSpPr>
        <p:spPr>
          <a:xfrm>
            <a:off x="6219518" y="3916545"/>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CLI</a:t>
            </a:r>
            <a:endParaRPr sz="1100">
              <a:solidFill>
                <a:srgbClr val="D9D9D9"/>
              </a:solidFill>
              <a:latin typeface="Overpass"/>
              <a:ea typeface="Overpass"/>
              <a:cs typeface="Overpass"/>
              <a:sym typeface="Overpass"/>
            </a:endParaRPr>
          </a:p>
        </p:txBody>
      </p:sp>
      <p:pic>
        <p:nvPicPr>
          <p:cNvPr descr="tools.eps" id="1308" name="Google Shape;1308;p149"/>
          <p:cNvPicPr preferRelativeResize="0"/>
          <p:nvPr/>
        </p:nvPicPr>
        <p:blipFill rotWithShape="1">
          <a:blip r:embed="rId8">
            <a:alphaModFix/>
          </a:blip>
          <a:srcRect b="0" l="0" r="0" t="0"/>
          <a:stretch/>
        </p:blipFill>
        <p:spPr>
          <a:xfrm>
            <a:off x="4811068" y="4407570"/>
            <a:ext cx="480000" cy="478800"/>
          </a:xfrm>
          <a:prstGeom prst="rect">
            <a:avLst/>
          </a:prstGeom>
          <a:noFill/>
          <a:ln>
            <a:noFill/>
          </a:ln>
        </p:spPr>
      </p:pic>
      <p:cxnSp>
        <p:nvCxnSpPr>
          <p:cNvPr id="1309" name="Google Shape;1309;p149"/>
          <p:cNvCxnSpPr/>
          <p:nvPr/>
        </p:nvCxnSpPr>
        <p:spPr>
          <a:xfrm rot="10800000">
            <a:off x="8614419" y="2366905"/>
            <a:ext cx="0" cy="397200"/>
          </a:xfrm>
          <a:prstGeom prst="straightConnector1">
            <a:avLst/>
          </a:prstGeom>
          <a:noFill/>
          <a:ln cap="flat" cmpd="sng" w="9525">
            <a:solidFill>
              <a:srgbClr val="E6B8AF"/>
            </a:solidFill>
            <a:prstDash val="solid"/>
            <a:round/>
            <a:headEnd len="sm" w="sm" type="none"/>
            <a:tailEnd len="lg" w="lg" type="triangle"/>
          </a:ln>
        </p:spPr>
      </p:cxnSp>
      <p:sp>
        <p:nvSpPr>
          <p:cNvPr id="1310" name="Google Shape;1310;p149"/>
          <p:cNvSpPr txBox="1"/>
          <p:nvPr/>
        </p:nvSpPr>
        <p:spPr>
          <a:xfrm>
            <a:off x="1847922" y="5252208"/>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ANSIBLE PLAYBOOK</a:t>
            </a:r>
            <a:endParaRPr b="1" sz="1100">
              <a:solidFill>
                <a:srgbClr val="D9D9D9"/>
              </a:solidFill>
              <a:latin typeface="Red Hat Display"/>
              <a:ea typeface="Red Hat Display"/>
              <a:cs typeface="Red Hat Display"/>
              <a:sym typeface="Red Hat Display"/>
            </a:endParaRPr>
          </a:p>
        </p:txBody>
      </p:sp>
      <p:pic>
        <p:nvPicPr>
          <p:cNvPr id="1311" name="Google Shape;1311;p149"/>
          <p:cNvPicPr preferRelativeResize="0"/>
          <p:nvPr/>
        </p:nvPicPr>
        <p:blipFill>
          <a:blip r:embed="rId9">
            <a:alphaModFix amt="28000"/>
          </a:blip>
          <a:stretch>
            <a:fillRect/>
          </a:stretch>
        </p:blipFill>
        <p:spPr>
          <a:xfrm>
            <a:off x="2103993" y="4218674"/>
            <a:ext cx="1033254" cy="1033254"/>
          </a:xfrm>
          <a:prstGeom prst="rect">
            <a:avLst/>
          </a:prstGeom>
          <a:noFill/>
          <a:ln>
            <a:noFill/>
          </a:ln>
        </p:spPr>
      </p:pic>
      <p:cxnSp>
        <p:nvCxnSpPr>
          <p:cNvPr id="1312" name="Google Shape;1312;p149"/>
          <p:cNvCxnSpPr/>
          <p:nvPr/>
        </p:nvCxnSpPr>
        <p:spPr>
          <a:xfrm flipH="1" rot="10800000">
            <a:off x="3475587" y="3620647"/>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313" name="Google Shape;1313;p149"/>
          <p:cNvCxnSpPr/>
          <p:nvPr/>
        </p:nvCxnSpPr>
        <p:spPr>
          <a:xfrm>
            <a:off x="3483114" y="2214421"/>
            <a:ext cx="0" cy="1421100"/>
          </a:xfrm>
          <a:prstGeom prst="straightConnector1">
            <a:avLst/>
          </a:prstGeom>
          <a:noFill/>
          <a:ln cap="flat" cmpd="sng" w="9525">
            <a:solidFill>
              <a:srgbClr val="E6B8AF"/>
            </a:solidFill>
            <a:prstDash val="solid"/>
            <a:round/>
            <a:headEnd len="sm" w="sm" type="none"/>
            <a:tailEnd len="sm" w="sm" type="none"/>
          </a:ln>
        </p:spPr>
      </p:cxnSp>
      <p:sp>
        <p:nvSpPr>
          <p:cNvPr id="1314" name="Google Shape;1314;p149"/>
          <p:cNvSpPr txBox="1"/>
          <p:nvPr/>
        </p:nvSpPr>
        <p:spPr>
          <a:xfrm>
            <a:off x="4428938" y="4922548"/>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MODULES</a:t>
            </a:r>
            <a:endParaRPr sz="1100">
              <a:solidFill>
                <a:srgbClr val="D9D9D9"/>
              </a:solidFill>
              <a:highlight>
                <a:srgbClr val="EFEFEF"/>
              </a:highlight>
              <a:latin typeface="Red Hat Display"/>
              <a:ea typeface="Red Hat Display"/>
              <a:cs typeface="Red Hat Display"/>
              <a:sym typeface="Red Hat Display"/>
            </a:endParaRPr>
          </a:p>
        </p:txBody>
      </p:sp>
      <p:sp>
        <p:nvSpPr>
          <p:cNvPr id="1315" name="Google Shape;1315;p149"/>
          <p:cNvSpPr txBox="1"/>
          <p:nvPr/>
        </p:nvSpPr>
        <p:spPr>
          <a:xfrm>
            <a:off x="6036062" y="4923076"/>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Red Hat Display"/>
                <a:ea typeface="Red Hat Display"/>
                <a:cs typeface="Red Hat Display"/>
                <a:sym typeface="Red Hat Display"/>
              </a:rPr>
              <a:t>PLUGINS</a:t>
            </a:r>
            <a:endParaRPr sz="1100">
              <a:solidFill>
                <a:srgbClr val="D9D9D9"/>
              </a:solidFill>
              <a:highlight>
                <a:srgbClr val="EFEFEF"/>
              </a:highlight>
              <a:latin typeface="Red Hat Display"/>
              <a:ea typeface="Red Hat Display"/>
              <a:cs typeface="Red Hat Display"/>
              <a:sym typeface="Red Hat Display"/>
            </a:endParaRPr>
          </a:p>
        </p:txBody>
      </p:sp>
      <p:pic>
        <p:nvPicPr>
          <p:cNvPr descr="plugin.eps" id="1316" name="Google Shape;1316;p149"/>
          <p:cNvPicPr preferRelativeResize="0"/>
          <p:nvPr/>
        </p:nvPicPr>
        <p:blipFill rotWithShape="1">
          <a:blip r:embed="rId10">
            <a:alphaModFix amt="37000"/>
          </a:blip>
          <a:srcRect b="0" l="0" r="0" t="0"/>
          <a:stretch/>
        </p:blipFill>
        <p:spPr>
          <a:xfrm>
            <a:off x="6138000" y="4385870"/>
            <a:ext cx="735300" cy="494400"/>
          </a:xfrm>
          <a:prstGeom prst="rect">
            <a:avLst/>
          </a:prstGeom>
          <a:noFill/>
          <a:ln>
            <a:noFill/>
          </a:ln>
        </p:spPr>
      </p:pic>
      <p:sp>
        <p:nvSpPr>
          <p:cNvPr id="1317" name="Google Shape;1317;p149"/>
          <p:cNvSpPr txBox="1"/>
          <p:nvPr/>
        </p:nvSpPr>
        <p:spPr>
          <a:xfrm>
            <a:off x="4446845" y="3911602"/>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INVENTORY</a:t>
            </a:r>
            <a:endParaRPr sz="1100">
              <a:solidFill>
                <a:srgbClr val="D9D9D9"/>
              </a:solidFill>
              <a:latin typeface="Red Hat Display"/>
              <a:ea typeface="Red Hat Display"/>
              <a:cs typeface="Red Hat Display"/>
              <a:sym typeface="Red Hat Display"/>
            </a:endParaRPr>
          </a:p>
        </p:txBody>
      </p:sp>
      <p:pic>
        <p:nvPicPr>
          <p:cNvPr descr="inventory.eps" id="1318" name="Google Shape;1318;p149"/>
          <p:cNvPicPr preferRelativeResize="0"/>
          <p:nvPr/>
        </p:nvPicPr>
        <p:blipFill rotWithShape="1">
          <a:blip r:embed="rId11">
            <a:alphaModFix/>
          </a:blip>
          <a:srcRect b="0" l="0" r="0" t="0"/>
          <a:stretch/>
        </p:blipFill>
        <p:spPr>
          <a:xfrm>
            <a:off x="4767796" y="3284751"/>
            <a:ext cx="550800" cy="588300"/>
          </a:xfrm>
          <a:prstGeom prst="rect">
            <a:avLst/>
          </a:prstGeom>
          <a:noFill/>
          <a:ln>
            <a:noFill/>
          </a:ln>
        </p:spPr>
      </p:pic>
      <p:sp>
        <p:nvSpPr>
          <p:cNvPr id="1319" name="Google Shape;1319;p149"/>
          <p:cNvSpPr/>
          <p:nvPr/>
        </p:nvSpPr>
        <p:spPr>
          <a:xfrm>
            <a:off x="5881728" y="3246967"/>
            <a:ext cx="4459200" cy="1033500"/>
          </a:xfrm>
          <a:prstGeom prst="wedgeRectCallout">
            <a:avLst>
              <a:gd fmla="val -50969" name="adj1"/>
              <a:gd fmla="val -153899" name="adj2"/>
            </a:avLst>
          </a:prstGeom>
          <a:solidFill>
            <a:srgbClr val="CCCCCC"/>
          </a:solid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b="1" lang="en" sz="1600">
                <a:latin typeface="Red Hat Display"/>
                <a:ea typeface="Red Hat Display"/>
                <a:cs typeface="Red Hat Display"/>
                <a:sym typeface="Red Hat Display"/>
              </a:rPr>
              <a:t>  CMDB</a:t>
            </a:r>
            <a:endParaRPr b="1" sz="16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latin typeface="Red Hat Display"/>
                <a:ea typeface="Red Hat Display"/>
                <a:cs typeface="Red Hat Display"/>
                <a:sym typeface="Red Hat Display"/>
              </a:rPr>
              <a:t>  ServiceNow, Cobbler, BMC, Custom cmdb</a:t>
            </a:r>
            <a:endParaRPr sz="1600">
              <a:latin typeface="Red Hat Display"/>
              <a:ea typeface="Red Hat Display"/>
              <a:cs typeface="Red Hat Display"/>
              <a:sym typeface="Red Hat Display"/>
            </a:endParaRPr>
          </a:p>
        </p:txBody>
      </p:sp>
      <p:pic>
        <p:nvPicPr>
          <p:cNvPr descr="cloud.eps" id="1320" name="Google Shape;1320;p149"/>
          <p:cNvPicPr preferRelativeResize="0"/>
          <p:nvPr/>
        </p:nvPicPr>
        <p:blipFill rotWithShape="1">
          <a:blip r:embed="rId12">
            <a:alphaModFix/>
          </a:blip>
          <a:srcRect b="0" l="0" r="0" t="0"/>
          <a:stretch/>
        </p:blipFill>
        <p:spPr>
          <a:xfrm>
            <a:off x="7499626" y="1150053"/>
            <a:ext cx="2193000" cy="1130400"/>
          </a:xfrm>
          <a:prstGeom prst="rect">
            <a:avLst/>
          </a:prstGeom>
          <a:noFill/>
          <a:ln>
            <a:noFill/>
          </a:ln>
        </p:spPr>
      </p:pic>
      <p:pic>
        <p:nvPicPr>
          <p:cNvPr descr="cloud.eps" id="1321" name="Google Shape;1321;p149"/>
          <p:cNvPicPr preferRelativeResize="0"/>
          <p:nvPr/>
        </p:nvPicPr>
        <p:blipFill rotWithShape="1">
          <a:blip r:embed="rId12">
            <a:alphaModFix amt="70000"/>
          </a:blip>
          <a:srcRect b="0" l="0" r="0" t="0"/>
          <a:stretch/>
        </p:blipFill>
        <p:spPr>
          <a:xfrm>
            <a:off x="2386677" y="1003601"/>
            <a:ext cx="2193000" cy="1130400"/>
          </a:xfrm>
          <a:prstGeom prst="rect">
            <a:avLst/>
          </a:prstGeom>
          <a:noFill/>
          <a:ln>
            <a:noFill/>
          </a:ln>
        </p:spPr>
      </p:pic>
      <p:sp>
        <p:nvSpPr>
          <p:cNvPr id="1322" name="Google Shape;1322;p149"/>
          <p:cNvSpPr txBox="1"/>
          <p:nvPr/>
        </p:nvSpPr>
        <p:spPr>
          <a:xfrm>
            <a:off x="7605168" y="1552041"/>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323" name="Google Shape;1323;p149"/>
          <p:cNvSpPr txBox="1"/>
          <p:nvPr/>
        </p:nvSpPr>
        <p:spPr>
          <a:xfrm>
            <a:off x="2478590" y="1405013"/>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pic>
        <p:nvPicPr>
          <p:cNvPr descr="db.eps" id="1324" name="Google Shape;1324;p149"/>
          <p:cNvPicPr preferRelativeResize="0"/>
          <p:nvPr/>
        </p:nvPicPr>
        <p:blipFill rotWithShape="1">
          <a:blip r:embed="rId13">
            <a:alphaModFix/>
          </a:blip>
          <a:srcRect b="0" l="0" r="0" t="0"/>
          <a:stretch/>
        </p:blipFill>
        <p:spPr>
          <a:xfrm>
            <a:off x="5000563" y="1164523"/>
            <a:ext cx="974100" cy="835500"/>
          </a:xfrm>
          <a:prstGeom prst="rect">
            <a:avLst/>
          </a:prstGeom>
          <a:noFill/>
          <a:ln>
            <a:noFill/>
          </a:ln>
        </p:spPr>
      </p:pic>
      <p:sp>
        <p:nvSpPr>
          <p:cNvPr id="1325" name="Google Shape;1325;p149"/>
          <p:cNvSpPr txBox="1"/>
          <p:nvPr/>
        </p:nvSpPr>
        <p:spPr>
          <a:xfrm>
            <a:off x="5093519" y="1764223"/>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Red Hat Display"/>
                <a:ea typeface="Red Hat Display"/>
                <a:cs typeface="Red Hat Display"/>
                <a:sym typeface="Red Hat Display"/>
              </a:rPr>
              <a:t>CMDB </a:t>
            </a:r>
            <a:endParaRPr sz="1100">
              <a:latin typeface="Red Hat Display"/>
              <a:ea typeface="Red Hat Display"/>
              <a:cs typeface="Red Hat Display"/>
              <a:sym typeface="Red Hat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pic>
        <p:nvPicPr>
          <p:cNvPr id="1330" name="Google Shape;1330;p150"/>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1331" name="Google Shape;1331;p150"/>
          <p:cNvSpPr/>
          <p:nvPr/>
        </p:nvSpPr>
        <p:spPr>
          <a:xfrm>
            <a:off x="4415229" y="2345753"/>
            <a:ext cx="3385200" cy="2791500"/>
          </a:xfrm>
          <a:prstGeom prst="rect">
            <a:avLst/>
          </a:prstGeom>
          <a:noFill/>
          <a:ln cap="flat" cmpd="sng" w="28575">
            <a:solidFill>
              <a:srgbClr val="F4CCCC"/>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332" name="Google Shape;1332;p150"/>
          <p:cNvSpPr/>
          <p:nvPr/>
        </p:nvSpPr>
        <p:spPr>
          <a:xfrm>
            <a:off x="4430208" y="2363133"/>
            <a:ext cx="3394800" cy="413100"/>
          </a:xfrm>
          <a:prstGeom prst="rect">
            <a:avLst/>
          </a:prstGeom>
          <a:solidFill>
            <a:srgbClr val="F4CCCC"/>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cxnSp>
        <p:nvCxnSpPr>
          <p:cNvPr id="1333" name="Google Shape;1333;p150"/>
          <p:cNvCxnSpPr/>
          <p:nvPr/>
        </p:nvCxnSpPr>
        <p:spPr>
          <a:xfrm>
            <a:off x="8123816" y="2232061"/>
            <a:ext cx="0" cy="3098100"/>
          </a:xfrm>
          <a:prstGeom prst="straightConnector1">
            <a:avLst/>
          </a:prstGeom>
          <a:noFill/>
          <a:ln cap="flat" cmpd="sng" w="19050">
            <a:solidFill>
              <a:srgbClr val="D9D9D9"/>
            </a:solidFill>
            <a:prstDash val="dash"/>
            <a:round/>
            <a:headEnd len="sm" w="sm" type="none"/>
            <a:tailEnd len="sm" w="sm" type="none"/>
          </a:ln>
        </p:spPr>
      </p:cxnSp>
      <p:sp>
        <p:nvSpPr>
          <p:cNvPr id="1334" name="Google Shape;1334;p150"/>
          <p:cNvSpPr/>
          <p:nvPr/>
        </p:nvSpPr>
        <p:spPr>
          <a:xfrm>
            <a:off x="4439649" y="2434771"/>
            <a:ext cx="3250500" cy="274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Overpass"/>
                <a:ea typeface="Overpass"/>
                <a:cs typeface="Overpass"/>
                <a:sym typeface="Overpass"/>
              </a:rPr>
              <a:t>ANSIBLE AUTOMATION ENGINE</a:t>
            </a:r>
            <a:endParaRPr b="1" sz="1300">
              <a:solidFill>
                <a:srgbClr val="FFFFFF"/>
              </a:solidFill>
              <a:latin typeface="Overpass"/>
              <a:ea typeface="Overpass"/>
              <a:cs typeface="Overpass"/>
              <a:sym typeface="Overpass"/>
            </a:endParaRPr>
          </a:p>
        </p:txBody>
      </p:sp>
      <p:cxnSp>
        <p:nvCxnSpPr>
          <p:cNvPr id="1335" name="Google Shape;1335;p150"/>
          <p:cNvCxnSpPr/>
          <p:nvPr/>
        </p:nvCxnSpPr>
        <p:spPr>
          <a:xfrm flipH="1" rot="10800000">
            <a:off x="3352404" y="4502345"/>
            <a:ext cx="974100" cy="8700"/>
          </a:xfrm>
          <a:prstGeom prst="straightConnector1">
            <a:avLst/>
          </a:prstGeom>
          <a:noFill/>
          <a:ln cap="flat" cmpd="sng" w="9525">
            <a:solidFill>
              <a:srgbClr val="E6B8AF"/>
            </a:solidFill>
            <a:prstDash val="solid"/>
            <a:round/>
            <a:headEnd len="sm" w="sm" type="none"/>
            <a:tailEnd len="lg" w="lg" type="triangle"/>
          </a:ln>
        </p:spPr>
      </p:cxnSp>
      <p:cxnSp>
        <p:nvCxnSpPr>
          <p:cNvPr id="1336" name="Google Shape;1336;p150"/>
          <p:cNvCxnSpPr/>
          <p:nvPr/>
        </p:nvCxnSpPr>
        <p:spPr>
          <a:xfrm>
            <a:off x="7858260" y="3283994"/>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337" name="Google Shape;1337;p150"/>
          <p:cNvCxnSpPr/>
          <p:nvPr/>
        </p:nvCxnSpPr>
        <p:spPr>
          <a:xfrm>
            <a:off x="7858260" y="4435651"/>
            <a:ext cx="622200" cy="0"/>
          </a:xfrm>
          <a:prstGeom prst="straightConnector1">
            <a:avLst/>
          </a:prstGeom>
          <a:noFill/>
          <a:ln cap="flat" cmpd="sng" w="9525">
            <a:solidFill>
              <a:srgbClr val="E6B8AF"/>
            </a:solidFill>
            <a:prstDash val="solid"/>
            <a:round/>
            <a:headEnd len="sm" w="sm" type="none"/>
            <a:tailEnd len="lg" w="lg" type="triangle"/>
          </a:ln>
        </p:spPr>
      </p:cxnSp>
      <p:cxnSp>
        <p:nvCxnSpPr>
          <p:cNvPr id="1338" name="Google Shape;1338;p150"/>
          <p:cNvCxnSpPr/>
          <p:nvPr/>
        </p:nvCxnSpPr>
        <p:spPr>
          <a:xfrm>
            <a:off x="3037581" y="3842825"/>
            <a:ext cx="1288800" cy="0"/>
          </a:xfrm>
          <a:prstGeom prst="straightConnector1">
            <a:avLst/>
          </a:prstGeom>
          <a:noFill/>
          <a:ln cap="flat" cmpd="sng" w="9525">
            <a:solidFill>
              <a:srgbClr val="E6B8AF"/>
            </a:solidFill>
            <a:prstDash val="solid"/>
            <a:round/>
            <a:headEnd len="sm" w="sm" type="none"/>
            <a:tailEnd len="lg" w="lg" type="triangle"/>
          </a:ln>
        </p:spPr>
      </p:cxnSp>
      <p:cxnSp>
        <p:nvCxnSpPr>
          <p:cNvPr id="1339" name="Google Shape;1339;p150"/>
          <p:cNvCxnSpPr/>
          <p:nvPr/>
        </p:nvCxnSpPr>
        <p:spPr>
          <a:xfrm>
            <a:off x="2920063" y="3596304"/>
            <a:ext cx="0" cy="443700"/>
          </a:xfrm>
          <a:prstGeom prst="straightConnector1">
            <a:avLst/>
          </a:prstGeom>
          <a:noFill/>
          <a:ln cap="flat" cmpd="sng" w="9525">
            <a:solidFill>
              <a:srgbClr val="E6B8AF"/>
            </a:solidFill>
            <a:prstDash val="solid"/>
            <a:round/>
            <a:headEnd len="sm" w="sm" type="none"/>
            <a:tailEnd len="lg" w="lg" type="triangle"/>
          </a:ln>
        </p:spPr>
      </p:cxnSp>
      <p:cxnSp>
        <p:nvCxnSpPr>
          <p:cNvPr id="1340" name="Google Shape;1340;p150"/>
          <p:cNvCxnSpPr/>
          <p:nvPr/>
        </p:nvCxnSpPr>
        <p:spPr>
          <a:xfrm>
            <a:off x="3041948" y="3593258"/>
            <a:ext cx="0" cy="256800"/>
          </a:xfrm>
          <a:prstGeom prst="straightConnector1">
            <a:avLst/>
          </a:prstGeom>
          <a:noFill/>
          <a:ln cap="flat" cmpd="sng" w="9525">
            <a:solidFill>
              <a:srgbClr val="E6B8AF"/>
            </a:solidFill>
            <a:prstDash val="solid"/>
            <a:round/>
            <a:headEnd len="sm" w="sm" type="none"/>
            <a:tailEnd len="sm" w="sm" type="none"/>
          </a:ln>
        </p:spPr>
      </p:cxnSp>
      <p:cxnSp>
        <p:nvCxnSpPr>
          <p:cNvPr id="1341" name="Google Shape;1341;p150"/>
          <p:cNvCxnSpPr/>
          <p:nvPr/>
        </p:nvCxnSpPr>
        <p:spPr>
          <a:xfrm flipH="1" rot="10800000">
            <a:off x="3799756" y="3377430"/>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342" name="Google Shape;1342;p150"/>
          <p:cNvCxnSpPr/>
          <p:nvPr/>
        </p:nvCxnSpPr>
        <p:spPr>
          <a:xfrm>
            <a:off x="4078293" y="3006951"/>
            <a:ext cx="249000" cy="0"/>
          </a:xfrm>
          <a:prstGeom prst="straightConnector1">
            <a:avLst/>
          </a:prstGeom>
          <a:noFill/>
          <a:ln cap="flat" cmpd="sng" w="9525">
            <a:solidFill>
              <a:srgbClr val="E6B8AF"/>
            </a:solidFill>
            <a:prstDash val="solid"/>
            <a:round/>
            <a:headEnd len="sm" w="sm" type="none"/>
            <a:tailEnd len="lg" w="lg" type="triangle"/>
          </a:ln>
        </p:spPr>
      </p:cxnSp>
      <p:cxnSp>
        <p:nvCxnSpPr>
          <p:cNvPr id="1343" name="Google Shape;1343;p150"/>
          <p:cNvCxnSpPr/>
          <p:nvPr/>
        </p:nvCxnSpPr>
        <p:spPr>
          <a:xfrm>
            <a:off x="4091840" y="2090178"/>
            <a:ext cx="0" cy="916800"/>
          </a:xfrm>
          <a:prstGeom prst="straightConnector1">
            <a:avLst/>
          </a:prstGeom>
          <a:noFill/>
          <a:ln cap="flat" cmpd="sng" w="9525">
            <a:solidFill>
              <a:srgbClr val="E6B8AF"/>
            </a:solidFill>
            <a:prstDash val="solid"/>
            <a:round/>
            <a:headEnd len="sm" w="sm" type="none"/>
            <a:tailEnd len="sm" w="sm" type="none"/>
          </a:ln>
        </p:spPr>
      </p:cxnSp>
      <p:cxnSp>
        <p:nvCxnSpPr>
          <p:cNvPr id="1344" name="Google Shape;1344;p150"/>
          <p:cNvCxnSpPr/>
          <p:nvPr/>
        </p:nvCxnSpPr>
        <p:spPr>
          <a:xfrm rot="10800000">
            <a:off x="4078232" y="2090183"/>
            <a:ext cx="1737300" cy="0"/>
          </a:xfrm>
          <a:prstGeom prst="straightConnector1">
            <a:avLst/>
          </a:prstGeom>
          <a:noFill/>
          <a:ln cap="flat" cmpd="sng" w="9525">
            <a:solidFill>
              <a:srgbClr val="E6B8AF"/>
            </a:solidFill>
            <a:prstDash val="solid"/>
            <a:round/>
            <a:headEnd len="sm" w="sm" type="none"/>
            <a:tailEnd len="sm" w="sm" type="none"/>
          </a:ln>
        </p:spPr>
      </p:cxnSp>
      <p:cxnSp>
        <p:nvCxnSpPr>
          <p:cNvPr id="1345" name="Google Shape;1345;p150"/>
          <p:cNvCxnSpPr/>
          <p:nvPr/>
        </p:nvCxnSpPr>
        <p:spPr>
          <a:xfrm>
            <a:off x="5815530" y="1844153"/>
            <a:ext cx="0" cy="256800"/>
          </a:xfrm>
          <a:prstGeom prst="straightConnector1">
            <a:avLst/>
          </a:prstGeom>
          <a:noFill/>
          <a:ln cap="flat" cmpd="sng" w="9525">
            <a:solidFill>
              <a:srgbClr val="E6B8AF"/>
            </a:solidFill>
            <a:prstDash val="solid"/>
            <a:round/>
            <a:headEnd len="sm" w="sm" type="none"/>
            <a:tailEnd len="sm" w="sm" type="none"/>
          </a:ln>
        </p:spPr>
      </p:cxnSp>
      <p:pic>
        <p:nvPicPr>
          <p:cNvPr descr="DevOps-Team.eps" id="1346" name="Google Shape;1346;p150"/>
          <p:cNvPicPr preferRelativeResize="0"/>
          <p:nvPr/>
        </p:nvPicPr>
        <p:blipFill rotWithShape="1">
          <a:blip r:embed="rId4">
            <a:alphaModFix amt="23000"/>
          </a:blip>
          <a:srcRect b="0" l="0" r="0" t="0"/>
          <a:stretch/>
        </p:blipFill>
        <p:spPr>
          <a:xfrm>
            <a:off x="2337540" y="2442757"/>
            <a:ext cx="1208100" cy="823200"/>
          </a:xfrm>
          <a:prstGeom prst="rect">
            <a:avLst/>
          </a:prstGeom>
          <a:noFill/>
          <a:ln>
            <a:noFill/>
          </a:ln>
        </p:spPr>
      </p:pic>
      <p:sp>
        <p:nvSpPr>
          <p:cNvPr id="1347" name="Google Shape;1347;p150"/>
          <p:cNvSpPr txBox="1"/>
          <p:nvPr/>
        </p:nvSpPr>
        <p:spPr>
          <a:xfrm>
            <a:off x="2172126" y="3265847"/>
            <a:ext cx="15453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USERS</a:t>
            </a:r>
            <a:endParaRPr sz="1100">
              <a:solidFill>
                <a:srgbClr val="D9D9D9"/>
              </a:solidFill>
              <a:latin typeface="Red Hat Display"/>
              <a:ea typeface="Red Hat Display"/>
              <a:cs typeface="Red Hat Display"/>
              <a:sym typeface="Red Hat Display"/>
            </a:endParaRPr>
          </a:p>
        </p:txBody>
      </p:sp>
      <p:pic>
        <p:nvPicPr>
          <p:cNvPr descr="api.eps" id="1348" name="Google Shape;1348;p150"/>
          <p:cNvPicPr preferRelativeResize="0"/>
          <p:nvPr/>
        </p:nvPicPr>
        <p:blipFill rotWithShape="1">
          <a:blip r:embed="rId5">
            <a:alphaModFix/>
          </a:blip>
          <a:srcRect b="0" l="0" r="0" t="0"/>
          <a:stretch/>
        </p:blipFill>
        <p:spPr>
          <a:xfrm>
            <a:off x="6503430" y="3059386"/>
            <a:ext cx="619800" cy="577200"/>
          </a:xfrm>
          <a:prstGeom prst="rect">
            <a:avLst/>
          </a:prstGeom>
          <a:noFill/>
          <a:ln>
            <a:noFill/>
          </a:ln>
        </p:spPr>
      </p:pic>
      <p:sp>
        <p:nvSpPr>
          <p:cNvPr id="1349" name="Google Shape;1349;p150"/>
          <p:cNvSpPr txBox="1"/>
          <p:nvPr/>
        </p:nvSpPr>
        <p:spPr>
          <a:xfrm>
            <a:off x="6543686" y="3671095"/>
            <a:ext cx="6222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CLI</a:t>
            </a:r>
            <a:endParaRPr sz="1100">
              <a:solidFill>
                <a:srgbClr val="D9D9D9"/>
              </a:solidFill>
              <a:latin typeface="Red Hat Display"/>
              <a:ea typeface="Red Hat Display"/>
              <a:cs typeface="Red Hat Display"/>
              <a:sym typeface="Red Hat Display"/>
            </a:endParaRPr>
          </a:p>
        </p:txBody>
      </p:sp>
      <p:pic>
        <p:nvPicPr>
          <p:cNvPr descr="tools.eps" id="1350" name="Google Shape;1350;p150"/>
          <p:cNvPicPr preferRelativeResize="0"/>
          <p:nvPr/>
        </p:nvPicPr>
        <p:blipFill rotWithShape="1">
          <a:blip r:embed="rId6">
            <a:alphaModFix/>
          </a:blip>
          <a:srcRect b="0" l="0" r="0" t="0"/>
          <a:stretch/>
        </p:blipFill>
        <p:spPr>
          <a:xfrm>
            <a:off x="5135237" y="4162120"/>
            <a:ext cx="480000" cy="478800"/>
          </a:xfrm>
          <a:prstGeom prst="rect">
            <a:avLst/>
          </a:prstGeom>
          <a:noFill/>
          <a:ln>
            <a:noFill/>
          </a:ln>
        </p:spPr>
      </p:pic>
      <p:cxnSp>
        <p:nvCxnSpPr>
          <p:cNvPr id="1351" name="Google Shape;1351;p150"/>
          <p:cNvCxnSpPr/>
          <p:nvPr/>
        </p:nvCxnSpPr>
        <p:spPr>
          <a:xfrm rot="10800000">
            <a:off x="8938588" y="2121455"/>
            <a:ext cx="0" cy="397200"/>
          </a:xfrm>
          <a:prstGeom prst="straightConnector1">
            <a:avLst/>
          </a:prstGeom>
          <a:noFill/>
          <a:ln cap="flat" cmpd="sng" w="9525">
            <a:solidFill>
              <a:srgbClr val="E6B8AF"/>
            </a:solidFill>
            <a:prstDash val="solid"/>
            <a:round/>
            <a:headEnd len="sm" w="sm" type="none"/>
            <a:tailEnd len="lg" w="lg" type="triangle"/>
          </a:ln>
        </p:spPr>
      </p:cxnSp>
      <p:sp>
        <p:nvSpPr>
          <p:cNvPr id="1352" name="Google Shape;1352;p150"/>
          <p:cNvSpPr txBox="1"/>
          <p:nvPr/>
        </p:nvSpPr>
        <p:spPr>
          <a:xfrm>
            <a:off x="2172090" y="5006758"/>
            <a:ext cx="1545300" cy="3972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Overpass"/>
                <a:ea typeface="Overpass"/>
                <a:cs typeface="Overpass"/>
                <a:sym typeface="Overpass"/>
              </a:rPr>
              <a:t>ANSIBLE PLAYBOOK</a:t>
            </a:r>
            <a:endParaRPr b="1" sz="1100">
              <a:solidFill>
                <a:srgbClr val="D9D9D9"/>
              </a:solidFill>
              <a:latin typeface="Overpass"/>
              <a:ea typeface="Overpass"/>
              <a:cs typeface="Overpass"/>
              <a:sym typeface="Overpass"/>
            </a:endParaRPr>
          </a:p>
        </p:txBody>
      </p:sp>
      <p:pic>
        <p:nvPicPr>
          <p:cNvPr id="1353" name="Google Shape;1353;p150"/>
          <p:cNvPicPr preferRelativeResize="0"/>
          <p:nvPr/>
        </p:nvPicPr>
        <p:blipFill>
          <a:blip r:embed="rId7">
            <a:alphaModFix amt="28000"/>
          </a:blip>
          <a:stretch>
            <a:fillRect/>
          </a:stretch>
        </p:blipFill>
        <p:spPr>
          <a:xfrm>
            <a:off x="2428162" y="3973224"/>
            <a:ext cx="1033254" cy="1033254"/>
          </a:xfrm>
          <a:prstGeom prst="rect">
            <a:avLst/>
          </a:prstGeom>
          <a:noFill/>
          <a:ln>
            <a:noFill/>
          </a:ln>
        </p:spPr>
      </p:pic>
      <p:cxnSp>
        <p:nvCxnSpPr>
          <p:cNvPr id="1354" name="Google Shape;1354;p150"/>
          <p:cNvCxnSpPr/>
          <p:nvPr/>
        </p:nvCxnSpPr>
        <p:spPr>
          <a:xfrm flipH="1" rot="10800000">
            <a:off x="3799756" y="3375197"/>
            <a:ext cx="529200" cy="7500"/>
          </a:xfrm>
          <a:prstGeom prst="straightConnector1">
            <a:avLst/>
          </a:prstGeom>
          <a:noFill/>
          <a:ln cap="flat" cmpd="sng" w="9525">
            <a:solidFill>
              <a:srgbClr val="E6B8AF"/>
            </a:solidFill>
            <a:prstDash val="solid"/>
            <a:round/>
            <a:headEnd len="sm" w="sm" type="none"/>
            <a:tailEnd len="lg" w="lg" type="triangle"/>
          </a:ln>
        </p:spPr>
      </p:cxnSp>
      <p:cxnSp>
        <p:nvCxnSpPr>
          <p:cNvPr id="1355" name="Google Shape;1355;p150"/>
          <p:cNvCxnSpPr/>
          <p:nvPr/>
        </p:nvCxnSpPr>
        <p:spPr>
          <a:xfrm>
            <a:off x="3807283" y="1968971"/>
            <a:ext cx="0" cy="1421100"/>
          </a:xfrm>
          <a:prstGeom prst="straightConnector1">
            <a:avLst/>
          </a:prstGeom>
          <a:noFill/>
          <a:ln cap="flat" cmpd="sng" w="9525">
            <a:solidFill>
              <a:srgbClr val="E6B8AF"/>
            </a:solidFill>
            <a:prstDash val="solid"/>
            <a:round/>
            <a:headEnd len="sm" w="sm" type="none"/>
            <a:tailEnd len="sm" w="sm" type="none"/>
          </a:ln>
        </p:spPr>
      </p:cxnSp>
      <p:sp>
        <p:nvSpPr>
          <p:cNvPr id="1356" name="Google Shape;1356;p150"/>
          <p:cNvSpPr txBox="1"/>
          <p:nvPr/>
        </p:nvSpPr>
        <p:spPr>
          <a:xfrm>
            <a:off x="4753107" y="4677098"/>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Overpass"/>
                <a:ea typeface="Overpass"/>
                <a:cs typeface="Overpass"/>
                <a:sym typeface="Overpass"/>
              </a:rPr>
              <a:t>MODULES</a:t>
            </a:r>
            <a:endParaRPr sz="1100">
              <a:solidFill>
                <a:srgbClr val="D9D9D9"/>
              </a:solidFill>
              <a:highlight>
                <a:srgbClr val="EFEFEF"/>
              </a:highlight>
              <a:latin typeface="Overpass"/>
              <a:ea typeface="Overpass"/>
              <a:cs typeface="Overpass"/>
              <a:sym typeface="Overpass"/>
            </a:endParaRPr>
          </a:p>
        </p:txBody>
      </p:sp>
      <p:sp>
        <p:nvSpPr>
          <p:cNvPr id="1357" name="Google Shape;1357;p150"/>
          <p:cNvSpPr txBox="1"/>
          <p:nvPr/>
        </p:nvSpPr>
        <p:spPr>
          <a:xfrm>
            <a:off x="6360231" y="4677626"/>
            <a:ext cx="9741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highlight>
                  <a:srgbClr val="EFEFEF"/>
                </a:highlight>
                <a:latin typeface="Overpass"/>
                <a:ea typeface="Overpass"/>
                <a:cs typeface="Overpass"/>
                <a:sym typeface="Overpass"/>
              </a:rPr>
              <a:t>PLUGINS</a:t>
            </a:r>
            <a:endParaRPr sz="1100">
              <a:solidFill>
                <a:srgbClr val="D9D9D9"/>
              </a:solidFill>
              <a:highlight>
                <a:srgbClr val="EFEFEF"/>
              </a:highlight>
              <a:latin typeface="Overpass"/>
              <a:ea typeface="Overpass"/>
              <a:cs typeface="Overpass"/>
              <a:sym typeface="Overpass"/>
            </a:endParaRPr>
          </a:p>
        </p:txBody>
      </p:sp>
      <p:pic>
        <p:nvPicPr>
          <p:cNvPr descr="plugin.eps" id="1358" name="Google Shape;1358;p150"/>
          <p:cNvPicPr preferRelativeResize="0"/>
          <p:nvPr/>
        </p:nvPicPr>
        <p:blipFill rotWithShape="1">
          <a:blip r:embed="rId8">
            <a:alphaModFix amt="37000"/>
          </a:blip>
          <a:srcRect b="0" l="0" r="0" t="0"/>
          <a:stretch/>
        </p:blipFill>
        <p:spPr>
          <a:xfrm>
            <a:off x="6462169" y="4140420"/>
            <a:ext cx="735300" cy="494400"/>
          </a:xfrm>
          <a:prstGeom prst="rect">
            <a:avLst/>
          </a:prstGeom>
          <a:noFill/>
          <a:ln>
            <a:noFill/>
          </a:ln>
        </p:spPr>
      </p:pic>
      <p:sp>
        <p:nvSpPr>
          <p:cNvPr id="1359" name="Google Shape;1359;p150"/>
          <p:cNvSpPr txBox="1"/>
          <p:nvPr/>
        </p:nvSpPr>
        <p:spPr>
          <a:xfrm>
            <a:off x="4771013" y="3666152"/>
            <a:ext cx="1215000" cy="2199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INVENTORY</a:t>
            </a:r>
            <a:endParaRPr sz="1100">
              <a:solidFill>
                <a:srgbClr val="D9D9D9"/>
              </a:solidFill>
              <a:latin typeface="Red Hat Display"/>
              <a:ea typeface="Red Hat Display"/>
              <a:cs typeface="Red Hat Display"/>
              <a:sym typeface="Red Hat Display"/>
            </a:endParaRPr>
          </a:p>
        </p:txBody>
      </p:sp>
      <p:pic>
        <p:nvPicPr>
          <p:cNvPr descr="inventory.eps" id="1360" name="Google Shape;1360;p150"/>
          <p:cNvPicPr preferRelativeResize="0"/>
          <p:nvPr/>
        </p:nvPicPr>
        <p:blipFill rotWithShape="1">
          <a:blip r:embed="rId9">
            <a:alphaModFix/>
          </a:blip>
          <a:srcRect b="0" l="0" r="0" t="0"/>
          <a:stretch/>
        </p:blipFill>
        <p:spPr>
          <a:xfrm>
            <a:off x="5091965" y="3039301"/>
            <a:ext cx="550800" cy="588300"/>
          </a:xfrm>
          <a:prstGeom prst="rect">
            <a:avLst/>
          </a:prstGeom>
          <a:noFill/>
          <a:ln>
            <a:noFill/>
          </a:ln>
        </p:spPr>
      </p:pic>
      <p:pic>
        <p:nvPicPr>
          <p:cNvPr descr="cloud.eps" id="1361" name="Google Shape;1361;p150"/>
          <p:cNvPicPr preferRelativeResize="0"/>
          <p:nvPr/>
        </p:nvPicPr>
        <p:blipFill rotWithShape="1">
          <a:blip r:embed="rId10">
            <a:alphaModFix/>
          </a:blip>
          <a:srcRect b="0" l="0" r="0" t="0"/>
          <a:stretch/>
        </p:blipFill>
        <p:spPr>
          <a:xfrm>
            <a:off x="7823794" y="904603"/>
            <a:ext cx="2193000" cy="1130400"/>
          </a:xfrm>
          <a:prstGeom prst="rect">
            <a:avLst/>
          </a:prstGeom>
          <a:noFill/>
          <a:ln>
            <a:noFill/>
          </a:ln>
        </p:spPr>
      </p:pic>
      <p:pic>
        <p:nvPicPr>
          <p:cNvPr descr="cloud.eps" id="1362" name="Google Shape;1362;p150"/>
          <p:cNvPicPr preferRelativeResize="0"/>
          <p:nvPr/>
        </p:nvPicPr>
        <p:blipFill rotWithShape="1">
          <a:blip r:embed="rId10">
            <a:alphaModFix amt="70000"/>
          </a:blip>
          <a:srcRect b="0" l="0" r="0" t="0"/>
          <a:stretch/>
        </p:blipFill>
        <p:spPr>
          <a:xfrm>
            <a:off x="2710845" y="758151"/>
            <a:ext cx="2193000" cy="1130400"/>
          </a:xfrm>
          <a:prstGeom prst="rect">
            <a:avLst/>
          </a:prstGeom>
          <a:noFill/>
          <a:ln>
            <a:noFill/>
          </a:ln>
        </p:spPr>
      </p:pic>
      <p:sp>
        <p:nvSpPr>
          <p:cNvPr id="1363" name="Google Shape;1363;p150"/>
          <p:cNvSpPr txBox="1"/>
          <p:nvPr/>
        </p:nvSpPr>
        <p:spPr>
          <a:xfrm>
            <a:off x="7929337" y="1306591"/>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sp>
        <p:nvSpPr>
          <p:cNvPr id="1364" name="Google Shape;1364;p150"/>
          <p:cNvSpPr txBox="1"/>
          <p:nvPr/>
        </p:nvSpPr>
        <p:spPr>
          <a:xfrm>
            <a:off x="2802759" y="1159563"/>
            <a:ext cx="1922700" cy="3321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D9D9D9"/>
                </a:solidFill>
                <a:latin typeface="Red Hat Display"/>
                <a:ea typeface="Red Hat Display"/>
                <a:cs typeface="Red Hat Display"/>
                <a:sym typeface="Red Hat Display"/>
              </a:rPr>
              <a:t>PUBLIC / PRIVATE</a:t>
            </a:r>
            <a:br>
              <a:rPr b="1" lang="en" sz="1100">
                <a:solidFill>
                  <a:srgbClr val="D9D9D9"/>
                </a:solidFill>
                <a:latin typeface="Red Hat Display"/>
                <a:ea typeface="Red Hat Display"/>
                <a:cs typeface="Red Hat Display"/>
                <a:sym typeface="Red Hat Display"/>
              </a:rPr>
            </a:br>
            <a:r>
              <a:rPr b="1" lang="en" sz="1100">
                <a:solidFill>
                  <a:srgbClr val="D9D9D9"/>
                </a:solidFill>
                <a:latin typeface="Red Hat Display"/>
                <a:ea typeface="Red Hat Display"/>
                <a:cs typeface="Red Hat Display"/>
                <a:sym typeface="Red Hat Display"/>
              </a:rPr>
              <a:t>CLOUD</a:t>
            </a:r>
            <a:endParaRPr sz="1100">
              <a:solidFill>
                <a:srgbClr val="D9D9D9"/>
              </a:solidFill>
              <a:latin typeface="Red Hat Display"/>
              <a:ea typeface="Red Hat Display"/>
              <a:cs typeface="Red Hat Display"/>
              <a:sym typeface="Red Hat Display"/>
            </a:endParaRPr>
          </a:p>
        </p:txBody>
      </p:sp>
      <p:pic>
        <p:nvPicPr>
          <p:cNvPr descr="db.eps" id="1365" name="Google Shape;1365;p150"/>
          <p:cNvPicPr preferRelativeResize="0"/>
          <p:nvPr/>
        </p:nvPicPr>
        <p:blipFill rotWithShape="1">
          <a:blip r:embed="rId11">
            <a:alphaModFix amt="23000"/>
          </a:blip>
          <a:srcRect b="0" l="0" r="0" t="0"/>
          <a:stretch/>
        </p:blipFill>
        <p:spPr>
          <a:xfrm>
            <a:off x="5324732" y="919073"/>
            <a:ext cx="974100" cy="835500"/>
          </a:xfrm>
          <a:prstGeom prst="rect">
            <a:avLst/>
          </a:prstGeom>
          <a:noFill/>
          <a:ln>
            <a:noFill/>
          </a:ln>
        </p:spPr>
      </p:pic>
      <p:sp>
        <p:nvSpPr>
          <p:cNvPr id="1366" name="Google Shape;1366;p150"/>
          <p:cNvSpPr txBox="1"/>
          <p:nvPr/>
        </p:nvSpPr>
        <p:spPr>
          <a:xfrm>
            <a:off x="5417621" y="1556307"/>
            <a:ext cx="788100" cy="2268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FFFFF"/>
                </a:solidFill>
                <a:latin typeface="Red Hat Display"/>
                <a:ea typeface="Red Hat Display"/>
                <a:cs typeface="Red Hat Display"/>
                <a:sym typeface="Red Hat Display"/>
              </a:rPr>
              <a:t>CMDB </a:t>
            </a:r>
            <a:endParaRPr sz="1100">
              <a:latin typeface="Red Hat Display"/>
              <a:ea typeface="Red Hat Display"/>
              <a:cs typeface="Red Hat Display"/>
              <a:sym typeface="Red Hat Display"/>
            </a:endParaRPr>
          </a:p>
        </p:txBody>
      </p:sp>
      <p:pic>
        <p:nvPicPr>
          <p:cNvPr descr="hosts.eps" id="1367" name="Google Shape;1367;p150"/>
          <p:cNvPicPr preferRelativeResize="0"/>
          <p:nvPr/>
        </p:nvPicPr>
        <p:blipFill rotWithShape="1">
          <a:blip r:embed="rId12">
            <a:alphaModFix/>
          </a:blip>
          <a:srcRect b="0" l="0" r="0" t="0"/>
          <a:stretch/>
        </p:blipFill>
        <p:spPr>
          <a:xfrm>
            <a:off x="8585771" y="2999323"/>
            <a:ext cx="609900" cy="517500"/>
          </a:xfrm>
          <a:prstGeom prst="rect">
            <a:avLst/>
          </a:prstGeom>
          <a:noFill/>
          <a:ln>
            <a:noFill/>
          </a:ln>
        </p:spPr>
      </p:pic>
      <p:sp>
        <p:nvSpPr>
          <p:cNvPr id="1368" name="Google Shape;1368;p150"/>
          <p:cNvSpPr txBox="1"/>
          <p:nvPr/>
        </p:nvSpPr>
        <p:spPr>
          <a:xfrm>
            <a:off x="8265811" y="3563057"/>
            <a:ext cx="1215000" cy="204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C3E3F"/>
                </a:solidFill>
                <a:latin typeface="Red Hat Display"/>
                <a:ea typeface="Red Hat Display"/>
                <a:cs typeface="Red Hat Display"/>
                <a:sym typeface="Red Hat Display"/>
              </a:rPr>
              <a:t>HOSTS</a:t>
            </a:r>
            <a:endParaRPr sz="1100">
              <a:solidFill>
                <a:srgbClr val="FC3E3F"/>
              </a:solidFill>
              <a:latin typeface="Red Hat Display"/>
              <a:ea typeface="Red Hat Display"/>
              <a:cs typeface="Red Hat Display"/>
              <a:sym typeface="Red Hat Display"/>
            </a:endParaRPr>
          </a:p>
        </p:txBody>
      </p:sp>
      <p:sp>
        <p:nvSpPr>
          <p:cNvPr id="1369" name="Google Shape;1369;p150"/>
          <p:cNvSpPr txBox="1"/>
          <p:nvPr/>
        </p:nvSpPr>
        <p:spPr>
          <a:xfrm>
            <a:off x="8264312" y="4784733"/>
            <a:ext cx="1215000" cy="3576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FC3E3F"/>
                </a:solidFill>
                <a:latin typeface="Red Hat Display"/>
                <a:ea typeface="Red Hat Display"/>
                <a:cs typeface="Red Hat Display"/>
                <a:sym typeface="Red Hat Display"/>
              </a:rPr>
              <a:t>NETWORK DEVICES</a:t>
            </a:r>
            <a:endParaRPr b="1" sz="1100">
              <a:solidFill>
                <a:srgbClr val="FC3E3F"/>
              </a:solidFill>
              <a:latin typeface="Red Hat Display"/>
              <a:ea typeface="Red Hat Display"/>
              <a:cs typeface="Red Hat Display"/>
              <a:sym typeface="Red Hat Display"/>
            </a:endParaRPr>
          </a:p>
        </p:txBody>
      </p:sp>
      <p:pic>
        <p:nvPicPr>
          <p:cNvPr descr="networking.eps" id="1370" name="Google Shape;1370;p150"/>
          <p:cNvPicPr preferRelativeResize="0"/>
          <p:nvPr/>
        </p:nvPicPr>
        <p:blipFill rotWithShape="1">
          <a:blip r:embed="rId13">
            <a:alphaModFix/>
          </a:blip>
          <a:srcRect b="0" l="0" r="0" t="0"/>
          <a:stretch/>
        </p:blipFill>
        <p:spPr>
          <a:xfrm>
            <a:off x="8593298" y="4165980"/>
            <a:ext cx="585900" cy="585900"/>
          </a:xfrm>
          <a:prstGeom prst="rect">
            <a:avLst/>
          </a:prstGeom>
          <a:noFill/>
          <a:ln>
            <a:noFill/>
          </a:ln>
        </p:spPr>
      </p:pic>
      <p:sp>
        <p:nvSpPr>
          <p:cNvPr id="1371" name="Google Shape;1371;p150"/>
          <p:cNvSpPr/>
          <p:nvPr/>
        </p:nvSpPr>
        <p:spPr>
          <a:xfrm>
            <a:off x="2501341" y="4678667"/>
            <a:ext cx="5079600" cy="1651500"/>
          </a:xfrm>
          <a:prstGeom prst="wedgeRectCallout">
            <a:avLst>
              <a:gd fmla="val 65593" name="adj1"/>
              <a:gd fmla="val -94866" name="adj2"/>
            </a:avLst>
          </a:prstGeom>
          <a:solidFill>
            <a:srgbClr val="CCCCCC"/>
          </a:solidFill>
          <a:ln>
            <a:noFill/>
          </a:ln>
        </p:spPr>
        <p:txBody>
          <a:bodyPr anchorCtr="0" anchor="ctr" bIns="243800" lIns="243800" spcFirstLastPara="1" rIns="243800" wrap="square" tIns="243800">
            <a:noAutofit/>
          </a:bodyPr>
          <a:lstStyle/>
          <a:p>
            <a:pPr indent="0" lvl="0" marL="0" rtl="0" algn="l">
              <a:lnSpc>
                <a:spcPct val="115000"/>
              </a:lnSpc>
              <a:spcBef>
                <a:spcPts val="0"/>
              </a:spcBef>
              <a:spcAft>
                <a:spcPts val="0"/>
              </a:spcAft>
              <a:buNone/>
            </a:pPr>
            <a:r>
              <a:rPr b="1" lang="en" sz="1600">
                <a:latin typeface="Red Hat Display"/>
                <a:ea typeface="Red Hat Display"/>
                <a:cs typeface="Red Hat Display"/>
                <a:sym typeface="Red Hat Display"/>
              </a:rPr>
              <a:t>AUTOMATE EVERYTHING</a:t>
            </a:r>
            <a:endParaRPr b="1" sz="16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latin typeface="Red Hat Display"/>
                <a:ea typeface="Red Hat Display"/>
                <a:cs typeface="Red Hat Display"/>
                <a:sym typeface="Red Hat Display"/>
              </a:rPr>
              <a:t>Red Hat Enterprise Linux, Cisco routers, Arista switches, Juniper routers, Windows hosts, </a:t>
            </a:r>
            <a:r>
              <a:rPr lang="en" sz="1600">
                <a:latin typeface="Red Hat Display"/>
                <a:ea typeface="Red Hat Display"/>
                <a:cs typeface="Red Hat Display"/>
                <a:sym typeface="Red Hat Display"/>
              </a:rPr>
              <a:t>Check Point</a:t>
            </a:r>
            <a:r>
              <a:rPr lang="en" sz="1600">
                <a:latin typeface="Red Hat Display"/>
                <a:ea typeface="Red Hat Display"/>
                <a:cs typeface="Red Hat Display"/>
                <a:sym typeface="Red Hat Display"/>
              </a:rPr>
              <a:t> firewalls, NetApp storage, F5 load balancers and more</a:t>
            </a:r>
            <a:endParaRPr sz="1600">
              <a:latin typeface="Red Hat Display"/>
              <a:ea typeface="Red Hat Display"/>
              <a:cs typeface="Red Hat Display"/>
              <a:sym typeface="Red Hat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375" name="Shape 1375"/>
        <p:cNvGrpSpPr/>
        <p:nvPr/>
      </p:nvGrpSpPr>
      <p:grpSpPr>
        <a:xfrm>
          <a:off x="0" y="0"/>
          <a:ext cx="0" cy="0"/>
          <a:chOff x="0" y="0"/>
          <a:chExt cx="0" cy="0"/>
        </a:xfrm>
      </p:grpSpPr>
      <p:sp>
        <p:nvSpPr>
          <p:cNvPr id="1376" name="Google Shape;1376;p151"/>
          <p:cNvSpPr txBox="1"/>
          <p:nvPr/>
        </p:nvSpPr>
        <p:spPr>
          <a:xfrm>
            <a:off x="5242088" y="1140100"/>
            <a:ext cx="7752900" cy="4996500"/>
          </a:xfrm>
          <a:prstGeom prst="rect">
            <a:avLst/>
          </a:prstGeom>
          <a:noFill/>
          <a:ln>
            <a:noFill/>
          </a:ln>
        </p:spPr>
        <p:txBody>
          <a:bodyPr anchorCtr="0" anchor="ctr" bIns="121875" lIns="121875" spcFirstLastPara="1" rIns="121875" wrap="square" tIns="121875">
            <a:noAutofit/>
          </a:bodyPr>
          <a:lstStyle/>
          <a:p>
            <a:pPr indent="0" lvl="1" marL="0" rtl="0" algn="l">
              <a:spcBef>
                <a:spcPts val="400"/>
              </a:spcBef>
              <a:spcAft>
                <a:spcPts val="0"/>
              </a:spcAft>
              <a:buClr>
                <a:schemeClr val="dk1"/>
              </a:buClr>
              <a:buSzPts val="1500"/>
              <a:buFont typeface="Arial"/>
              <a:buNone/>
            </a:pPr>
            <a:r>
              <a:rPr b="1" lang="en" sz="1600">
                <a:solidFill>
                  <a:srgbClr val="434343"/>
                </a:solidFill>
                <a:latin typeface="Red Hat Display"/>
                <a:ea typeface="Red Hat Display"/>
                <a:cs typeface="Red Hat Display"/>
                <a:sym typeface="Red Hat Display"/>
              </a:rPr>
              <a:t>GITHUB EXAMPLES</a:t>
            </a:r>
            <a:endParaRPr b="1" sz="1600">
              <a:solidFill>
                <a:srgbClr val="434343"/>
              </a:solidFill>
              <a:latin typeface="Red Hat Display"/>
              <a:ea typeface="Red Hat Display"/>
              <a:cs typeface="Red Hat Display"/>
              <a:sym typeface="Red Hat Display"/>
            </a:endParaRPr>
          </a:p>
          <a:p>
            <a:pPr indent="0" lvl="0" marL="0" rtl="0" algn="l">
              <a:spcBef>
                <a:spcPts val="0"/>
              </a:spcBef>
              <a:spcAft>
                <a:spcPts val="0"/>
              </a:spcAft>
              <a:buNone/>
            </a:pPr>
            <a:r>
              <a:rPr lang="en" sz="1600">
                <a:solidFill>
                  <a:srgbClr val="1678C4"/>
                </a:solidFill>
                <a:uFill>
                  <a:noFill/>
                </a:uFill>
                <a:latin typeface="Red Hat Display"/>
                <a:ea typeface="Red Hat Display"/>
                <a:cs typeface="Red Hat Display"/>
                <a:sym typeface="Red Hat Display"/>
                <a:hlinkClick r:id="rId3"/>
              </a:rPr>
              <a:t>github.com/ansible/ansible-examples</a:t>
            </a:r>
            <a:br>
              <a:rPr b="1" lang="en" sz="1600">
                <a:solidFill>
                  <a:srgbClr val="666666"/>
                </a:solidFill>
                <a:latin typeface="Red Hat Display"/>
                <a:ea typeface="Red Hat Display"/>
                <a:cs typeface="Red Hat Display"/>
                <a:sym typeface="Red Hat Display"/>
              </a:rPr>
            </a:br>
            <a:r>
              <a:rPr lang="en" sz="1600">
                <a:solidFill>
                  <a:srgbClr val="1678C4"/>
                </a:solidFill>
                <a:uFill>
                  <a:noFill/>
                </a:uFill>
                <a:latin typeface="Red Hat Display"/>
                <a:ea typeface="Red Hat Display"/>
                <a:cs typeface="Red Hat Display"/>
                <a:sym typeface="Red Hat Display"/>
                <a:hlinkClick r:id="rId4"/>
              </a:rPr>
              <a:t>github.com/ansible/workshops</a:t>
            </a:r>
            <a:endParaRPr b="1" sz="16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b="1" sz="1600">
              <a:solidFill>
                <a:srgbClr val="666666"/>
              </a:solidFill>
              <a:latin typeface="Red Hat Display"/>
              <a:ea typeface="Red Hat Display"/>
              <a:cs typeface="Red Hat Display"/>
              <a:sym typeface="Red Hat Display"/>
            </a:endParaRPr>
          </a:p>
          <a:p>
            <a:pPr indent="0" lvl="0" marL="0" rtl="0" algn="l">
              <a:spcBef>
                <a:spcPts val="0"/>
              </a:spcBef>
              <a:spcAft>
                <a:spcPts val="0"/>
              </a:spcAft>
              <a:buNone/>
            </a:pPr>
            <a:r>
              <a:rPr b="1" lang="en" sz="1600">
                <a:solidFill>
                  <a:srgbClr val="666666"/>
                </a:solidFill>
                <a:latin typeface="Red Hat Display"/>
                <a:ea typeface="Red Hat Display"/>
                <a:cs typeface="Red Hat Display"/>
                <a:sym typeface="Red Hat Display"/>
              </a:rPr>
              <a:t>LAMP + HAPROXY + NAGIOS</a:t>
            </a:r>
            <a:br>
              <a:rPr lang="en" sz="1600">
                <a:solidFill>
                  <a:srgbClr val="56B3B5"/>
                </a:solidFill>
                <a:latin typeface="Red Hat Display"/>
                <a:ea typeface="Red Hat Display"/>
                <a:cs typeface="Red Hat Display"/>
                <a:sym typeface="Red Hat Display"/>
              </a:rPr>
            </a:br>
            <a:r>
              <a:rPr lang="en" sz="1600">
                <a:solidFill>
                  <a:srgbClr val="1678C4"/>
                </a:solidFill>
                <a:latin typeface="Red Hat Display"/>
                <a:ea typeface="Red Hat Display"/>
                <a:cs typeface="Red Hat Display"/>
                <a:sym typeface="Red Hat Display"/>
              </a:rPr>
              <a:t>bit.ly/lamp_haproxy</a:t>
            </a:r>
            <a:endParaRPr sz="1600">
              <a:solidFill>
                <a:srgbClr val="1678C4"/>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56B3B5"/>
              </a:solidFill>
              <a:latin typeface="Red Hat Display"/>
              <a:ea typeface="Red Hat Display"/>
              <a:cs typeface="Red Hat Display"/>
              <a:sym typeface="Red Hat Display"/>
            </a:endParaRPr>
          </a:p>
          <a:p>
            <a:pPr indent="0" lvl="0" marL="0" rtl="0" algn="l">
              <a:spcBef>
                <a:spcPts val="400"/>
              </a:spcBef>
              <a:spcAft>
                <a:spcPts val="0"/>
              </a:spcAft>
              <a:buNone/>
            </a:pPr>
            <a:r>
              <a:rPr b="1" lang="en" sz="1600">
                <a:solidFill>
                  <a:srgbClr val="666666"/>
                </a:solidFill>
                <a:latin typeface="Red Hat Display"/>
                <a:ea typeface="Red Hat Display"/>
                <a:cs typeface="Red Hat Display"/>
                <a:sym typeface="Red Hat Display"/>
              </a:rPr>
              <a:t>WINDOWS</a:t>
            </a:r>
            <a:br>
              <a:rPr lang="en" sz="1600">
                <a:solidFill>
                  <a:srgbClr val="56B3B5"/>
                </a:solidFill>
                <a:latin typeface="Red Hat Display"/>
                <a:ea typeface="Red Hat Display"/>
                <a:cs typeface="Red Hat Display"/>
                <a:sym typeface="Red Hat Display"/>
              </a:rPr>
            </a:br>
            <a:r>
              <a:rPr lang="en" sz="1600">
                <a:solidFill>
                  <a:srgbClr val="1678C4"/>
                </a:solidFill>
                <a:uFill>
                  <a:noFill/>
                </a:uFill>
                <a:latin typeface="Red Hat Display"/>
                <a:ea typeface="Red Hat Display"/>
                <a:cs typeface="Red Hat Display"/>
                <a:sym typeface="Red Hat Display"/>
                <a:hlinkClick r:id="rId5"/>
              </a:rPr>
              <a:t>bit.ly/ansible_windows</a:t>
            </a:r>
            <a:endParaRPr sz="1600">
              <a:solidFill>
                <a:srgbClr val="1678C4"/>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56B3B5"/>
              </a:solidFill>
              <a:latin typeface="Red Hat Display"/>
              <a:ea typeface="Red Hat Display"/>
              <a:cs typeface="Red Hat Display"/>
              <a:sym typeface="Red Hat Display"/>
            </a:endParaRPr>
          </a:p>
          <a:p>
            <a:pPr indent="0" lvl="0" marL="0" rtl="0" algn="l">
              <a:spcBef>
                <a:spcPts val="400"/>
              </a:spcBef>
              <a:spcAft>
                <a:spcPts val="0"/>
              </a:spcAft>
              <a:buNone/>
            </a:pPr>
            <a:r>
              <a:rPr b="1" lang="en" sz="1600">
                <a:solidFill>
                  <a:srgbClr val="666666"/>
                </a:solidFill>
                <a:latin typeface="Red Hat Display"/>
                <a:ea typeface="Red Hat Display"/>
                <a:cs typeface="Red Hat Display"/>
                <a:sym typeface="Red Hat Display"/>
              </a:rPr>
              <a:t>COMPLIANCE</a:t>
            </a:r>
            <a:br>
              <a:rPr lang="en" sz="1600">
                <a:solidFill>
                  <a:srgbClr val="56B3B5"/>
                </a:solidFill>
                <a:latin typeface="Red Hat Display"/>
                <a:ea typeface="Red Hat Display"/>
                <a:cs typeface="Red Hat Display"/>
                <a:sym typeface="Red Hat Display"/>
              </a:rPr>
            </a:br>
            <a:r>
              <a:rPr lang="en" sz="1600">
                <a:solidFill>
                  <a:srgbClr val="1678C4"/>
                </a:solidFill>
                <a:uFill>
                  <a:noFill/>
                </a:uFill>
                <a:latin typeface="Red Hat Display"/>
                <a:ea typeface="Red Hat Display"/>
                <a:cs typeface="Red Hat Display"/>
                <a:sym typeface="Red Hat Display"/>
                <a:hlinkClick r:id="rId6"/>
              </a:rPr>
              <a:t>bit.ly/ansible_compliance</a:t>
            </a:r>
            <a:endParaRPr sz="1600">
              <a:solidFill>
                <a:srgbClr val="1678C4"/>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56B3B5"/>
              </a:solidFill>
              <a:latin typeface="Red Hat Display"/>
              <a:ea typeface="Red Hat Display"/>
              <a:cs typeface="Red Hat Display"/>
              <a:sym typeface="Red Hat Display"/>
            </a:endParaRPr>
          </a:p>
          <a:p>
            <a:pPr indent="0" lvl="0" marL="0" rtl="0" algn="l">
              <a:spcBef>
                <a:spcPts val="400"/>
              </a:spcBef>
              <a:spcAft>
                <a:spcPts val="0"/>
              </a:spcAft>
              <a:buNone/>
            </a:pPr>
            <a:r>
              <a:rPr b="1" lang="en" sz="1600">
                <a:solidFill>
                  <a:srgbClr val="666666"/>
                </a:solidFill>
                <a:latin typeface="Red Hat Display"/>
                <a:ea typeface="Red Hat Display"/>
                <a:cs typeface="Red Hat Display"/>
                <a:sym typeface="Red Hat Display"/>
              </a:rPr>
              <a:t>NETWORK</a:t>
            </a:r>
            <a:r>
              <a:rPr b="1" lang="en" sz="1600">
                <a:solidFill>
                  <a:srgbClr val="56B3B5"/>
                </a:solidFill>
                <a:latin typeface="Red Hat Display"/>
                <a:ea typeface="Red Hat Display"/>
                <a:cs typeface="Red Hat Display"/>
                <a:sym typeface="Red Hat Display"/>
              </a:rPr>
              <a:t> </a:t>
            </a:r>
            <a:endParaRPr sz="1600">
              <a:solidFill>
                <a:srgbClr val="595959"/>
              </a:solidFill>
              <a:latin typeface="Red Hat Display"/>
              <a:ea typeface="Red Hat Display"/>
              <a:cs typeface="Red Hat Display"/>
              <a:sym typeface="Red Hat Display"/>
            </a:endParaRPr>
          </a:p>
          <a:p>
            <a:pPr indent="0" lvl="0" marL="0" rtl="0" algn="l">
              <a:spcBef>
                <a:spcPts val="400"/>
              </a:spcBef>
              <a:spcAft>
                <a:spcPts val="0"/>
              </a:spcAft>
              <a:buNone/>
            </a:pPr>
            <a:r>
              <a:rPr lang="en" sz="1600">
                <a:solidFill>
                  <a:srgbClr val="1678C4"/>
                </a:solidFill>
                <a:uFill>
                  <a:noFill/>
                </a:uFill>
                <a:latin typeface="Red Hat Display"/>
                <a:ea typeface="Red Hat Display"/>
                <a:cs typeface="Red Hat Display"/>
                <a:sym typeface="Red Hat Display"/>
                <a:hlinkClick r:id="rId7"/>
              </a:rPr>
              <a:t>github.com/network-automation</a:t>
            </a:r>
            <a:endParaRPr sz="1600">
              <a:solidFill>
                <a:srgbClr val="1678C4"/>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1678C4"/>
              </a:solidFill>
              <a:latin typeface="Red Hat Display"/>
              <a:ea typeface="Red Hat Display"/>
              <a:cs typeface="Red Hat Display"/>
              <a:sym typeface="Red Hat Display"/>
            </a:endParaRPr>
          </a:p>
          <a:p>
            <a:pPr indent="0" lvl="0" marL="0" rtl="0" algn="l">
              <a:spcBef>
                <a:spcPts val="400"/>
              </a:spcBef>
              <a:spcAft>
                <a:spcPts val="0"/>
              </a:spcAft>
              <a:buClr>
                <a:schemeClr val="dk1"/>
              </a:buClr>
              <a:buSzPts val="1500"/>
              <a:buFont typeface="Arial"/>
              <a:buNone/>
            </a:pPr>
            <a:r>
              <a:rPr b="1" lang="en" sz="1600">
                <a:solidFill>
                  <a:srgbClr val="666666"/>
                </a:solidFill>
                <a:latin typeface="Red Hat Display"/>
                <a:ea typeface="Red Hat Display"/>
                <a:cs typeface="Red Hat Display"/>
                <a:sym typeface="Red Hat Display"/>
              </a:rPr>
              <a:t>SECURITY </a:t>
            </a:r>
            <a:endParaRPr sz="1600">
              <a:solidFill>
                <a:srgbClr val="595959"/>
              </a:solidFill>
              <a:latin typeface="Red Hat Display"/>
              <a:ea typeface="Red Hat Display"/>
              <a:cs typeface="Red Hat Display"/>
              <a:sym typeface="Red Hat Display"/>
            </a:endParaRPr>
          </a:p>
          <a:p>
            <a:pPr indent="0" lvl="0" marL="0" rtl="0" algn="l">
              <a:spcBef>
                <a:spcPts val="400"/>
              </a:spcBef>
              <a:spcAft>
                <a:spcPts val="0"/>
              </a:spcAft>
              <a:buClr>
                <a:schemeClr val="dk1"/>
              </a:buClr>
              <a:buSzPts val="1500"/>
              <a:buFont typeface="Arial"/>
              <a:buNone/>
            </a:pPr>
            <a:r>
              <a:rPr lang="en" sz="1600">
                <a:solidFill>
                  <a:srgbClr val="1678C4"/>
                </a:solidFill>
                <a:uFill>
                  <a:noFill/>
                </a:uFill>
                <a:latin typeface="Red Hat Display"/>
                <a:ea typeface="Red Hat Display"/>
                <a:cs typeface="Red Hat Display"/>
                <a:sym typeface="Red Hat Display"/>
                <a:hlinkClick r:id="rId8"/>
              </a:rPr>
              <a:t>github.com/ansible-security/</a:t>
            </a:r>
            <a:endParaRPr sz="1600">
              <a:solidFill>
                <a:schemeClr val="dk2"/>
              </a:solidFill>
              <a:latin typeface="Red Hat Display"/>
              <a:ea typeface="Red Hat Display"/>
              <a:cs typeface="Red Hat Display"/>
              <a:sym typeface="Red Hat Display"/>
            </a:endParaRPr>
          </a:p>
        </p:txBody>
      </p:sp>
      <p:sp>
        <p:nvSpPr>
          <p:cNvPr id="1377" name="Google Shape;1377;p151"/>
          <p:cNvSpPr txBox="1"/>
          <p:nvPr/>
        </p:nvSpPr>
        <p:spPr>
          <a:xfrm>
            <a:off x="331784" y="2955200"/>
            <a:ext cx="4240800" cy="704700"/>
          </a:xfrm>
          <a:prstGeom prst="rect">
            <a:avLst/>
          </a:prstGeom>
          <a:noFill/>
          <a:ln>
            <a:noFill/>
          </a:ln>
        </p:spPr>
        <p:txBody>
          <a:bodyPr anchorCtr="0" anchor="t" bIns="121875" lIns="121875" spcFirstLastPara="1" rIns="121875" wrap="square" tIns="121875">
            <a:noAutofit/>
          </a:bodyPr>
          <a:lstStyle/>
          <a:p>
            <a:pPr indent="0" lvl="0" marL="0" rtl="0" algn="ctr">
              <a:lnSpc>
                <a:spcPct val="110000"/>
              </a:lnSpc>
              <a:spcBef>
                <a:spcPts val="0"/>
              </a:spcBef>
              <a:spcAft>
                <a:spcPts val="0"/>
              </a:spcAft>
              <a:buNone/>
            </a:pPr>
            <a:r>
              <a:rPr b="1" lang="en" sz="2700">
                <a:solidFill>
                  <a:srgbClr val="EE0000"/>
                </a:solidFill>
                <a:latin typeface="Red Hat Display"/>
                <a:ea typeface="Red Hat Display"/>
                <a:cs typeface="Red Hat Display"/>
                <a:sym typeface="Red Hat Display"/>
              </a:rPr>
              <a:t>Ansible </a:t>
            </a:r>
            <a:r>
              <a:rPr b="1" lang="en" sz="2700">
                <a:solidFill>
                  <a:srgbClr val="EE0000"/>
                </a:solidFill>
                <a:latin typeface="Red Hat Display"/>
                <a:ea typeface="Red Hat Display"/>
                <a:cs typeface="Red Hat Display"/>
                <a:sym typeface="Red Hat Display"/>
              </a:rPr>
              <a:t>Playbook examples:</a:t>
            </a:r>
            <a:endParaRPr sz="1900">
              <a:solidFill>
                <a:srgbClr val="EE0000"/>
              </a:solidFill>
              <a:latin typeface="Red Hat Display"/>
              <a:ea typeface="Red Hat Display"/>
              <a:cs typeface="Red Hat Display"/>
              <a:sym typeface="Red Hat Display"/>
            </a:endParaRPr>
          </a:p>
        </p:txBody>
      </p:sp>
      <p:cxnSp>
        <p:nvCxnSpPr>
          <p:cNvPr id="1378" name="Google Shape;1378;p151"/>
          <p:cNvCxnSpPr/>
          <p:nvPr/>
        </p:nvCxnSpPr>
        <p:spPr>
          <a:xfrm>
            <a:off x="4801132" y="932833"/>
            <a:ext cx="0" cy="5424000"/>
          </a:xfrm>
          <a:prstGeom prst="straightConnector1">
            <a:avLst/>
          </a:prstGeom>
          <a:noFill/>
          <a:ln cap="flat" cmpd="sng" w="9525">
            <a:solidFill>
              <a:srgbClr val="B7B7B7"/>
            </a:solidFill>
            <a:prstDash val="solid"/>
            <a:round/>
            <a:headEnd len="med" w="med" type="none"/>
            <a:tailEnd len="med" w="med" type="none"/>
          </a:ln>
        </p:spPr>
      </p:cxnSp>
      <p:pic>
        <p:nvPicPr>
          <p:cNvPr id="1379" name="Google Shape;1379;p151"/>
          <p:cNvPicPr preferRelativeResize="0"/>
          <p:nvPr/>
        </p:nvPicPr>
        <p:blipFill rotWithShape="1">
          <a:blip r:embed="rId9">
            <a:alphaModFix/>
          </a:blip>
          <a:srcRect b="-37715" l="-13186" r="-9482" t="-47709"/>
          <a:stretch/>
        </p:blipFill>
        <p:spPr>
          <a:xfrm>
            <a:off x="10767772" y="6190133"/>
            <a:ext cx="1319602" cy="47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52"/>
          <p:cNvSpPr txBox="1"/>
          <p:nvPr/>
        </p:nvSpPr>
        <p:spPr>
          <a:xfrm>
            <a:off x="512475" y="2641200"/>
            <a:ext cx="10353300" cy="2470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2400">
                <a:latin typeface="Red Hat Display"/>
                <a:ea typeface="Red Hat Display"/>
                <a:cs typeface="Red Hat Display"/>
                <a:sym typeface="Red Hat Display"/>
              </a:rPr>
              <a:t>Red Hat Ansible Tower:</a:t>
            </a:r>
            <a:endParaRPr b="1" sz="24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rPr lang="en" sz="4800">
                <a:latin typeface="Red Hat Display"/>
                <a:ea typeface="Red Hat Display"/>
                <a:cs typeface="Red Hat Display"/>
                <a:sym typeface="Red Hat Display"/>
              </a:rPr>
              <a:t>Operate and </a:t>
            </a:r>
            <a:br>
              <a:rPr lang="en" sz="4800">
                <a:latin typeface="Red Hat Display"/>
                <a:ea typeface="Red Hat Display"/>
                <a:cs typeface="Red Hat Display"/>
                <a:sym typeface="Red Hat Display"/>
              </a:rPr>
            </a:br>
            <a:r>
              <a:rPr lang="en" sz="4800">
                <a:latin typeface="Red Hat Display"/>
                <a:ea typeface="Red Hat Display"/>
                <a:cs typeface="Red Hat Display"/>
                <a:sym typeface="Red Hat Display"/>
              </a:rPr>
              <a:t>control at scale</a:t>
            </a:r>
            <a:endParaRPr sz="48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2000">
              <a:solidFill>
                <a:srgbClr val="FFFFFF"/>
              </a:solidFill>
              <a:latin typeface="Overpass"/>
              <a:ea typeface="Overpass"/>
              <a:cs typeface="Overpass"/>
              <a:sym typeface="Overpas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53"/>
          <p:cNvSpPr/>
          <p:nvPr/>
        </p:nvSpPr>
        <p:spPr>
          <a:xfrm>
            <a:off x="1060001" y="2576933"/>
            <a:ext cx="10234200" cy="2840400"/>
          </a:xfrm>
          <a:prstGeom prst="rect">
            <a:avLst/>
          </a:prstGeom>
          <a:no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highlight>
                <a:srgbClr val="000000"/>
              </a:highlight>
              <a:latin typeface="Red Hat Display"/>
              <a:ea typeface="Red Hat Display"/>
              <a:cs typeface="Red Hat Display"/>
              <a:sym typeface="Red Hat Display"/>
            </a:endParaRPr>
          </a:p>
        </p:txBody>
      </p:sp>
      <p:sp>
        <p:nvSpPr>
          <p:cNvPr id="1390" name="Google Shape;1390;p153"/>
          <p:cNvSpPr/>
          <p:nvPr/>
        </p:nvSpPr>
        <p:spPr>
          <a:xfrm>
            <a:off x="552550" y="2967000"/>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2AAAC"/>
                </a:solidFill>
                <a:latin typeface="Red Hat Display"/>
                <a:ea typeface="Red Hat Display"/>
                <a:cs typeface="Red Hat Display"/>
                <a:sym typeface="Red Hat Display"/>
              </a:rPr>
              <a:t>Engage</a:t>
            </a:r>
            <a:endParaRPr sz="1300">
              <a:solidFill>
                <a:srgbClr val="52AAAC"/>
              </a:solidFill>
              <a:latin typeface="Red Hat Display"/>
              <a:ea typeface="Red Hat Display"/>
              <a:cs typeface="Red Hat Display"/>
              <a:sym typeface="Red Hat Display"/>
            </a:endParaRPr>
          </a:p>
        </p:txBody>
      </p:sp>
      <p:sp>
        <p:nvSpPr>
          <p:cNvPr id="1391" name="Google Shape;1391;p153"/>
          <p:cNvSpPr/>
          <p:nvPr/>
        </p:nvSpPr>
        <p:spPr>
          <a:xfrm>
            <a:off x="1621402" y="2966944"/>
            <a:ext cx="9299400" cy="4863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SaaS:</a:t>
            </a:r>
            <a:r>
              <a:rPr lang="en" sz="1300">
                <a:solidFill>
                  <a:srgbClr val="FFFFFF"/>
                </a:solidFill>
                <a:latin typeface="Red Hat Display"/>
                <a:ea typeface="Red Hat Display"/>
                <a:cs typeface="Red Hat Display"/>
                <a:sym typeface="Red Hat Display"/>
              </a:rPr>
              <a:t> Engage users with an automation focused experience</a:t>
            </a:r>
            <a:endParaRPr sz="1300">
              <a:solidFill>
                <a:srgbClr val="FFFFFF"/>
              </a:solidFill>
              <a:latin typeface="Red Hat Display"/>
              <a:ea typeface="Red Hat Display"/>
              <a:cs typeface="Red Hat Display"/>
              <a:sym typeface="Red Hat Display"/>
            </a:endParaRPr>
          </a:p>
        </p:txBody>
      </p:sp>
      <p:pic>
        <p:nvPicPr>
          <p:cNvPr id="1392" name="Google Shape;1392;p153"/>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1393" name="Google Shape;1393;p153"/>
          <p:cNvSpPr/>
          <p:nvPr/>
        </p:nvSpPr>
        <p:spPr>
          <a:xfrm>
            <a:off x="228843" y="244700"/>
            <a:ext cx="11731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Automation Platform</a:t>
            </a:r>
            <a:endParaRPr sz="3700">
              <a:solidFill>
                <a:srgbClr val="EE0000"/>
              </a:solidFill>
              <a:latin typeface="Red Hat Display"/>
              <a:ea typeface="Red Hat Display"/>
              <a:cs typeface="Red Hat Display"/>
              <a:sym typeface="Red Hat Display"/>
            </a:endParaRPr>
          </a:p>
        </p:txBody>
      </p:sp>
      <p:sp>
        <p:nvSpPr>
          <p:cNvPr id="1394" name="Google Shape;1394;p153"/>
          <p:cNvSpPr/>
          <p:nvPr/>
        </p:nvSpPr>
        <p:spPr>
          <a:xfrm>
            <a:off x="2081702"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Lines of business</a:t>
            </a:r>
            <a:endParaRPr b="1" sz="1600">
              <a:latin typeface="Red Hat Display"/>
              <a:ea typeface="Red Hat Display"/>
              <a:cs typeface="Red Hat Display"/>
              <a:sym typeface="Red Hat Display"/>
            </a:endParaRPr>
          </a:p>
        </p:txBody>
      </p:sp>
      <p:sp>
        <p:nvSpPr>
          <p:cNvPr id="1395" name="Google Shape;1395;p153"/>
          <p:cNvSpPr/>
          <p:nvPr/>
        </p:nvSpPr>
        <p:spPr>
          <a:xfrm>
            <a:off x="453129"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Network</a:t>
            </a:r>
            <a:endParaRPr b="1" sz="1600">
              <a:latin typeface="Red Hat Display"/>
              <a:ea typeface="Red Hat Display"/>
              <a:cs typeface="Red Hat Display"/>
              <a:sym typeface="Red Hat Display"/>
            </a:endParaRPr>
          </a:p>
        </p:txBody>
      </p:sp>
      <p:sp>
        <p:nvSpPr>
          <p:cNvPr id="1396" name="Google Shape;1396;p153"/>
          <p:cNvSpPr/>
          <p:nvPr/>
        </p:nvSpPr>
        <p:spPr>
          <a:xfrm>
            <a:off x="6739823"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Operations</a:t>
            </a:r>
            <a:endParaRPr b="1" sz="1600">
              <a:latin typeface="Red Hat Display"/>
              <a:ea typeface="Red Hat Display"/>
              <a:cs typeface="Red Hat Display"/>
              <a:sym typeface="Red Hat Display"/>
            </a:endParaRPr>
          </a:p>
        </p:txBody>
      </p:sp>
      <p:sp>
        <p:nvSpPr>
          <p:cNvPr id="1397" name="Google Shape;1397;p153"/>
          <p:cNvSpPr/>
          <p:nvPr/>
        </p:nvSpPr>
        <p:spPr>
          <a:xfrm>
            <a:off x="371022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Security</a:t>
            </a:r>
            <a:endParaRPr b="1" sz="1600">
              <a:latin typeface="Red Hat Display"/>
              <a:ea typeface="Red Hat Display"/>
              <a:cs typeface="Red Hat Display"/>
              <a:sym typeface="Red Hat Display"/>
            </a:endParaRPr>
          </a:p>
        </p:txBody>
      </p:sp>
      <p:sp>
        <p:nvSpPr>
          <p:cNvPr id="1398" name="Google Shape;1398;p153"/>
          <p:cNvSpPr/>
          <p:nvPr/>
        </p:nvSpPr>
        <p:spPr>
          <a:xfrm>
            <a:off x="836814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Infrastructure</a:t>
            </a:r>
            <a:endParaRPr b="1" sz="1600">
              <a:latin typeface="Red Hat Display"/>
              <a:ea typeface="Red Hat Display"/>
              <a:cs typeface="Red Hat Display"/>
              <a:sym typeface="Red Hat Display"/>
            </a:endParaRPr>
          </a:p>
        </p:txBody>
      </p:sp>
      <p:sp>
        <p:nvSpPr>
          <p:cNvPr id="1399" name="Google Shape;1399;p153"/>
          <p:cNvSpPr/>
          <p:nvPr/>
        </p:nvSpPr>
        <p:spPr>
          <a:xfrm>
            <a:off x="9996830"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Developers</a:t>
            </a:r>
            <a:endParaRPr b="1" sz="1600">
              <a:latin typeface="Red Hat Display"/>
              <a:ea typeface="Red Hat Display"/>
              <a:cs typeface="Red Hat Display"/>
              <a:sym typeface="Red Hat Display"/>
            </a:endParaRPr>
          </a:p>
        </p:txBody>
      </p:sp>
      <p:sp>
        <p:nvSpPr>
          <p:cNvPr id="1400" name="Google Shape;1400;p153"/>
          <p:cNvSpPr/>
          <p:nvPr/>
        </p:nvSpPr>
        <p:spPr>
          <a:xfrm>
            <a:off x="3942913" y="5143933"/>
            <a:ext cx="4303200" cy="4863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200">
                <a:latin typeface="Red Hat Display"/>
                <a:ea typeface="Red Hat Display"/>
                <a:cs typeface="Red Hat Display"/>
                <a:sym typeface="Red Hat Display"/>
              </a:rPr>
              <a:t>Fueled by an open source community</a:t>
            </a:r>
            <a:endParaRPr b="1" sz="1200">
              <a:latin typeface="Red Hat Display"/>
              <a:ea typeface="Red Hat Display"/>
              <a:cs typeface="Red Hat Display"/>
              <a:sym typeface="Red Hat Display"/>
            </a:endParaRPr>
          </a:p>
        </p:txBody>
      </p:sp>
      <p:pic>
        <p:nvPicPr>
          <p:cNvPr id="1401" name="Google Shape;1401;p153"/>
          <p:cNvPicPr preferRelativeResize="0"/>
          <p:nvPr/>
        </p:nvPicPr>
        <p:blipFill>
          <a:blip r:embed="rId4">
            <a:alphaModFix/>
          </a:blip>
          <a:stretch>
            <a:fillRect/>
          </a:stretch>
        </p:blipFill>
        <p:spPr>
          <a:xfrm>
            <a:off x="5702349" y="1618797"/>
            <a:ext cx="805749" cy="699860"/>
          </a:xfrm>
          <a:prstGeom prst="rect">
            <a:avLst/>
          </a:prstGeom>
          <a:noFill/>
          <a:ln>
            <a:noFill/>
          </a:ln>
        </p:spPr>
      </p:pic>
      <p:grpSp>
        <p:nvGrpSpPr>
          <p:cNvPr id="1402" name="Google Shape;1402;p153"/>
          <p:cNvGrpSpPr/>
          <p:nvPr/>
        </p:nvGrpSpPr>
        <p:grpSpPr>
          <a:xfrm>
            <a:off x="552562" y="4568647"/>
            <a:ext cx="10368240" cy="486451"/>
            <a:chOff x="552562" y="4568647"/>
            <a:chExt cx="10368240" cy="486451"/>
          </a:xfrm>
        </p:grpSpPr>
        <p:sp>
          <p:nvSpPr>
            <p:cNvPr id="1403" name="Google Shape;1403;p153"/>
            <p:cNvSpPr/>
            <p:nvPr/>
          </p:nvSpPr>
          <p:spPr>
            <a:xfrm>
              <a:off x="1621402" y="4568647"/>
              <a:ext cx="9299400" cy="4863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Engine:</a:t>
              </a:r>
              <a:r>
                <a:rPr lang="en" sz="1300">
                  <a:solidFill>
                    <a:srgbClr val="FFFFFF"/>
                  </a:solidFill>
                  <a:latin typeface="Red Hat Display"/>
                  <a:ea typeface="Red Hat Display"/>
                  <a:cs typeface="Red Hat Display"/>
                  <a:sym typeface="Red Hat Display"/>
                </a:rPr>
                <a:t> Universal language of automation</a:t>
              </a:r>
              <a:endParaRPr sz="1300">
                <a:solidFill>
                  <a:srgbClr val="FFFFFF"/>
                </a:solidFill>
                <a:latin typeface="Red Hat Display"/>
                <a:ea typeface="Red Hat Display"/>
                <a:cs typeface="Red Hat Display"/>
                <a:sym typeface="Red Hat Display"/>
              </a:endParaRPr>
            </a:p>
          </p:txBody>
        </p:sp>
        <p:sp>
          <p:nvSpPr>
            <p:cNvPr id="1404" name="Google Shape;1404;p153"/>
            <p:cNvSpPr/>
            <p:nvPr/>
          </p:nvSpPr>
          <p:spPr>
            <a:xfrm>
              <a:off x="552562" y="4568798"/>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418496"/>
                  </a:solidFill>
                  <a:latin typeface="Red Hat Display"/>
                  <a:ea typeface="Red Hat Display"/>
                  <a:cs typeface="Red Hat Display"/>
                  <a:sym typeface="Red Hat Display"/>
                </a:rPr>
                <a:t>Create</a:t>
              </a:r>
              <a:endParaRPr sz="1300">
                <a:solidFill>
                  <a:srgbClr val="418496"/>
                </a:solidFill>
                <a:latin typeface="Red Hat Display"/>
                <a:ea typeface="Red Hat Display"/>
                <a:cs typeface="Red Hat Display"/>
                <a:sym typeface="Red Hat Display"/>
              </a:endParaRPr>
            </a:p>
          </p:txBody>
        </p:sp>
      </p:grpSp>
      <p:sp>
        <p:nvSpPr>
          <p:cNvPr id="1405" name="Google Shape;1405;p153"/>
          <p:cNvSpPr/>
          <p:nvPr/>
        </p:nvSpPr>
        <p:spPr>
          <a:xfrm>
            <a:off x="409600" y="1138750"/>
            <a:ext cx="11535000" cy="4947000"/>
          </a:xfrm>
          <a:prstGeom prst="rect">
            <a:avLst/>
          </a:prstGeom>
          <a:solidFill>
            <a:srgbClr val="F3F3F3">
              <a:alpha val="77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3"/>
          <p:cNvSpPr/>
          <p:nvPr/>
        </p:nvSpPr>
        <p:spPr>
          <a:xfrm>
            <a:off x="552562" y="3578800"/>
            <a:ext cx="1068600" cy="864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666666"/>
                </a:solidFill>
                <a:latin typeface="Red Hat Display"/>
                <a:ea typeface="Red Hat Display"/>
                <a:cs typeface="Red Hat Display"/>
                <a:sym typeface="Red Hat Display"/>
              </a:rPr>
              <a:t>Scale</a:t>
            </a:r>
            <a:endParaRPr sz="1300">
              <a:solidFill>
                <a:srgbClr val="666666"/>
              </a:solidFill>
              <a:latin typeface="Red Hat Display"/>
              <a:ea typeface="Red Hat Display"/>
              <a:cs typeface="Red Hat Display"/>
              <a:sym typeface="Red Hat Display"/>
            </a:endParaRPr>
          </a:p>
        </p:txBody>
      </p:sp>
      <p:sp>
        <p:nvSpPr>
          <p:cNvPr id="1407" name="Google Shape;1407;p153"/>
          <p:cNvSpPr/>
          <p:nvPr/>
        </p:nvSpPr>
        <p:spPr>
          <a:xfrm>
            <a:off x="1621400" y="3578825"/>
            <a:ext cx="3060300" cy="8640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Control</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Web UI and API</a:t>
            </a:r>
            <a:endParaRPr sz="1300">
              <a:solidFill>
                <a:srgbClr val="FFFFFF"/>
              </a:solidFill>
              <a:latin typeface="Red Hat Display"/>
              <a:ea typeface="Red Hat Display"/>
              <a:cs typeface="Red Hat Display"/>
              <a:sym typeface="Red Hat Display"/>
            </a:endParaRPr>
          </a:p>
        </p:txBody>
      </p:sp>
      <p:sp>
        <p:nvSpPr>
          <p:cNvPr id="1408" name="Google Shape;1408;p153"/>
          <p:cNvSpPr/>
          <p:nvPr/>
        </p:nvSpPr>
        <p:spPr>
          <a:xfrm>
            <a:off x="4740950" y="3578950"/>
            <a:ext cx="3060300" cy="8640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Delegation</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Role Based Access Controls</a:t>
            </a:r>
            <a:endParaRPr sz="1300">
              <a:solidFill>
                <a:srgbClr val="FFFFFF"/>
              </a:solidFill>
              <a:latin typeface="Red Hat Display"/>
              <a:ea typeface="Red Hat Display"/>
              <a:cs typeface="Red Hat Display"/>
              <a:sym typeface="Red Hat Display"/>
            </a:endParaRPr>
          </a:p>
        </p:txBody>
      </p:sp>
      <p:sp>
        <p:nvSpPr>
          <p:cNvPr id="1409" name="Google Shape;1409;p153"/>
          <p:cNvSpPr/>
          <p:nvPr/>
        </p:nvSpPr>
        <p:spPr>
          <a:xfrm>
            <a:off x="7860500" y="3578950"/>
            <a:ext cx="3060300" cy="8640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Scale</a:t>
            </a:r>
            <a:r>
              <a:rPr b="1" lang="en" sz="1600">
                <a:solidFill>
                  <a:srgbClr val="FFFFFF"/>
                </a:solidFill>
                <a:latin typeface="Red Hat Display"/>
                <a:ea typeface="Red Hat Display"/>
                <a:cs typeface="Red Hat Display"/>
                <a:sym typeface="Red Hat Display"/>
              </a:rPr>
              <a:t>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Scalable Execution Capacity</a:t>
            </a:r>
            <a:endParaRPr sz="1300">
              <a:solidFill>
                <a:srgbClr val="FFFFFF"/>
              </a:solidFill>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413" name="Shape 1413"/>
        <p:cNvGrpSpPr/>
        <p:nvPr/>
      </p:nvGrpSpPr>
      <p:grpSpPr>
        <a:xfrm>
          <a:off x="0" y="0"/>
          <a:ext cx="0" cy="0"/>
          <a:chOff x="0" y="0"/>
          <a:chExt cx="0" cy="0"/>
        </a:xfrm>
      </p:grpSpPr>
      <p:sp>
        <p:nvSpPr>
          <p:cNvPr id="1414" name="Google Shape;1414;p154"/>
          <p:cNvSpPr txBox="1"/>
          <p:nvPr/>
        </p:nvSpPr>
        <p:spPr>
          <a:xfrm>
            <a:off x="519403" y="1393333"/>
            <a:ext cx="5472600" cy="44463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Clr>
                <a:srgbClr val="FC3E3F"/>
              </a:buClr>
              <a:buFont typeface="Arial"/>
              <a:buNone/>
            </a:pPr>
            <a:br>
              <a:rPr lang="en" sz="1200">
                <a:solidFill>
                  <a:srgbClr val="666666"/>
                </a:solidFill>
                <a:latin typeface="Red Hat Display"/>
                <a:ea typeface="Red Hat Display"/>
                <a:cs typeface="Red Hat Display"/>
                <a:sym typeface="Red Hat Display"/>
              </a:rPr>
            </a:br>
            <a:r>
              <a:rPr lang="en" sz="1900">
                <a:solidFill>
                  <a:srgbClr val="666666"/>
                </a:solidFill>
                <a:latin typeface="Red Hat Display"/>
                <a:ea typeface="Red Hat Display"/>
                <a:cs typeface="Red Hat Display"/>
                <a:sym typeface="Red Hat Display"/>
              </a:rPr>
              <a:t>Ansible Tower is a UI and RESTful API allowing you to scale IT automation, manage complex deployments and speed productivity.</a:t>
            </a:r>
            <a:endParaRPr sz="1900">
              <a:solidFill>
                <a:srgbClr val="666666"/>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t/>
            </a:r>
            <a:endParaRPr b="1" sz="1900">
              <a:solidFill>
                <a:srgbClr val="666666"/>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rPr lang="en" sz="1900">
                <a:solidFill>
                  <a:srgbClr val="666666"/>
                </a:solidFill>
                <a:latin typeface="Red Hat Display"/>
                <a:ea typeface="Red Hat Display"/>
                <a:cs typeface="Red Hat Display"/>
                <a:sym typeface="Red Hat Display"/>
              </a:rPr>
              <a:t>• Role-based access control</a:t>
            </a:r>
            <a:br>
              <a:rPr lang="en" sz="1900">
                <a:solidFill>
                  <a:srgbClr val="666666"/>
                </a:solidFill>
                <a:latin typeface="Red Hat Display"/>
                <a:ea typeface="Red Hat Display"/>
                <a:cs typeface="Red Hat Display"/>
                <a:sym typeface="Red Hat Display"/>
              </a:rPr>
            </a:br>
            <a:endParaRPr sz="1900">
              <a:solidFill>
                <a:srgbClr val="666666"/>
              </a:solidFill>
              <a:latin typeface="Red Hat Display"/>
              <a:ea typeface="Red Hat Display"/>
              <a:cs typeface="Red Hat Display"/>
              <a:sym typeface="Red Hat Display"/>
            </a:endParaRPr>
          </a:p>
          <a:p>
            <a:pPr indent="0" lvl="0" marL="0" rtl="0" algn="l">
              <a:spcBef>
                <a:spcPts val="400"/>
              </a:spcBef>
              <a:spcAft>
                <a:spcPts val="0"/>
              </a:spcAft>
              <a:buClr>
                <a:schemeClr val="dk1"/>
              </a:buClr>
              <a:buSzPts val="1500"/>
              <a:buFont typeface="Arial"/>
              <a:buNone/>
            </a:pPr>
            <a:r>
              <a:rPr lang="en" sz="1900">
                <a:solidFill>
                  <a:srgbClr val="666666"/>
                </a:solidFill>
                <a:latin typeface="Red Hat Display"/>
                <a:ea typeface="Red Hat Display"/>
                <a:cs typeface="Red Hat Display"/>
                <a:sym typeface="Red Hat Display"/>
              </a:rPr>
              <a:t>• Deploy entire applications with </a:t>
            </a:r>
            <a:br>
              <a:rPr lang="en" sz="1900">
                <a:solidFill>
                  <a:srgbClr val="666666"/>
                </a:solidFill>
                <a:latin typeface="Red Hat Display"/>
                <a:ea typeface="Red Hat Display"/>
                <a:cs typeface="Red Hat Display"/>
                <a:sym typeface="Red Hat Display"/>
              </a:rPr>
            </a:br>
            <a:r>
              <a:rPr lang="en" sz="1900">
                <a:solidFill>
                  <a:srgbClr val="666666"/>
                </a:solidFill>
                <a:latin typeface="Red Hat Display"/>
                <a:ea typeface="Red Hat Display"/>
                <a:cs typeface="Red Hat Display"/>
                <a:sym typeface="Red Hat Display"/>
              </a:rPr>
              <a:t>  push-button deployment access</a:t>
            </a:r>
            <a:br>
              <a:rPr lang="en" sz="1900">
                <a:solidFill>
                  <a:srgbClr val="666666"/>
                </a:solidFill>
                <a:latin typeface="Red Hat Display"/>
                <a:ea typeface="Red Hat Display"/>
                <a:cs typeface="Red Hat Display"/>
                <a:sym typeface="Red Hat Display"/>
              </a:rPr>
            </a:br>
            <a:endParaRPr sz="1900">
              <a:solidFill>
                <a:srgbClr val="666666"/>
              </a:solidFill>
              <a:latin typeface="Red Hat Display"/>
              <a:ea typeface="Red Hat Display"/>
              <a:cs typeface="Red Hat Display"/>
              <a:sym typeface="Red Hat Display"/>
            </a:endParaRPr>
          </a:p>
          <a:p>
            <a:pPr indent="0" lvl="0" marL="0" rtl="0" algn="l">
              <a:spcBef>
                <a:spcPts val="400"/>
              </a:spcBef>
              <a:spcAft>
                <a:spcPts val="0"/>
              </a:spcAft>
              <a:buClr>
                <a:schemeClr val="dk1"/>
              </a:buClr>
              <a:buSzPts val="1500"/>
              <a:buFont typeface="Arial"/>
              <a:buNone/>
            </a:pPr>
            <a:r>
              <a:rPr lang="en" sz="1900">
                <a:solidFill>
                  <a:srgbClr val="666666"/>
                </a:solidFill>
                <a:latin typeface="Red Hat Display"/>
                <a:ea typeface="Red Hat Display"/>
                <a:cs typeface="Red Hat Display"/>
                <a:sym typeface="Red Hat Display"/>
              </a:rPr>
              <a:t>• All automations are centrally logged</a:t>
            </a:r>
            <a:endParaRPr sz="1900">
              <a:solidFill>
                <a:srgbClr val="666666"/>
              </a:solidFill>
              <a:latin typeface="Red Hat Display"/>
              <a:ea typeface="Red Hat Display"/>
              <a:cs typeface="Red Hat Display"/>
              <a:sym typeface="Red Hat Display"/>
            </a:endParaRPr>
          </a:p>
          <a:p>
            <a:pPr indent="0" lvl="0" marL="0" rtl="0" algn="l">
              <a:spcBef>
                <a:spcPts val="400"/>
              </a:spcBef>
              <a:spcAft>
                <a:spcPts val="0"/>
              </a:spcAft>
              <a:buNone/>
            </a:pPr>
            <a:r>
              <a:t/>
            </a:r>
            <a:endParaRPr sz="1900">
              <a:solidFill>
                <a:srgbClr val="666666"/>
              </a:solidFill>
              <a:latin typeface="Red Hat Display"/>
              <a:ea typeface="Red Hat Display"/>
              <a:cs typeface="Red Hat Display"/>
              <a:sym typeface="Red Hat Display"/>
            </a:endParaRPr>
          </a:p>
          <a:p>
            <a:pPr indent="0" lvl="0" marL="0" rtl="0" algn="l">
              <a:spcBef>
                <a:spcPts val="400"/>
              </a:spcBef>
              <a:spcAft>
                <a:spcPts val="0"/>
              </a:spcAft>
              <a:buNone/>
            </a:pPr>
            <a:r>
              <a:rPr lang="en" sz="1900">
                <a:solidFill>
                  <a:srgbClr val="666666"/>
                </a:solidFill>
                <a:latin typeface="Red Hat Display"/>
                <a:ea typeface="Red Hat Display"/>
                <a:cs typeface="Red Hat Display"/>
                <a:sym typeface="Red Hat Display"/>
              </a:rPr>
              <a:t>• Powerful workflows match your IT processes</a:t>
            </a:r>
            <a:endParaRPr b="1" sz="1900">
              <a:solidFill>
                <a:srgbClr val="666666"/>
              </a:solidFill>
              <a:latin typeface="Red Hat Display"/>
              <a:ea typeface="Red Hat Display"/>
              <a:cs typeface="Red Hat Display"/>
              <a:sym typeface="Red Hat Display"/>
            </a:endParaRPr>
          </a:p>
        </p:txBody>
      </p:sp>
      <p:sp>
        <p:nvSpPr>
          <p:cNvPr id="1415" name="Google Shape;1415;p154"/>
          <p:cNvSpPr txBox="1"/>
          <p:nvPr/>
        </p:nvSpPr>
        <p:spPr>
          <a:xfrm>
            <a:off x="407031" y="474067"/>
            <a:ext cx="9178500" cy="826500"/>
          </a:xfrm>
          <a:prstGeom prst="rect">
            <a:avLst/>
          </a:prstGeom>
          <a:noFill/>
          <a:ln>
            <a:noFill/>
          </a:ln>
        </p:spPr>
        <p:txBody>
          <a:bodyPr anchorCtr="0" anchor="b" bIns="121875" lIns="121875" spcFirstLastPara="1" rIns="121875" wrap="square" tIns="121875">
            <a:noAutofit/>
          </a:bodyPr>
          <a:lstStyle/>
          <a:p>
            <a:pPr indent="0" lvl="0" marL="0" rtl="0" algn="l">
              <a:spcBef>
                <a:spcPts val="0"/>
              </a:spcBef>
              <a:spcAft>
                <a:spcPts val="0"/>
              </a:spcAft>
              <a:buNone/>
            </a:pPr>
            <a:r>
              <a:rPr lang="en" sz="3700">
                <a:solidFill>
                  <a:srgbClr val="EE0000"/>
                </a:solidFill>
                <a:latin typeface="Red Hat Display"/>
                <a:ea typeface="Red Hat Display"/>
                <a:cs typeface="Red Hat Display"/>
                <a:sym typeface="Red Hat Display"/>
              </a:rPr>
              <a:t>What is Ansible Tower?</a:t>
            </a:r>
            <a:endParaRPr sz="3700">
              <a:solidFill>
                <a:srgbClr val="EE0000"/>
              </a:solidFill>
              <a:latin typeface="Red Hat Display"/>
              <a:ea typeface="Red Hat Display"/>
              <a:cs typeface="Red Hat Display"/>
              <a:sym typeface="Red Hat Display"/>
            </a:endParaRPr>
          </a:p>
        </p:txBody>
      </p:sp>
      <p:pic>
        <p:nvPicPr>
          <p:cNvPr id="1416" name="Google Shape;1416;p154"/>
          <p:cNvPicPr preferRelativeResize="0"/>
          <p:nvPr/>
        </p:nvPicPr>
        <p:blipFill rotWithShape="1">
          <a:blip r:embed="rId3">
            <a:alphaModFix/>
          </a:blip>
          <a:srcRect b="0" l="3151" r="20547" t="0"/>
          <a:stretch/>
        </p:blipFill>
        <p:spPr>
          <a:xfrm>
            <a:off x="5550378" y="951900"/>
            <a:ext cx="6638570" cy="5135166"/>
          </a:xfrm>
          <a:prstGeom prst="rect">
            <a:avLst/>
          </a:prstGeom>
          <a:noFill/>
          <a:ln>
            <a:noFill/>
          </a:ln>
        </p:spPr>
      </p:pic>
      <p:pic>
        <p:nvPicPr>
          <p:cNvPr id="1417" name="Google Shape;1417;p154"/>
          <p:cNvPicPr preferRelativeResize="0"/>
          <p:nvPr/>
        </p:nvPicPr>
        <p:blipFill rotWithShape="1">
          <a:blip r:embed="rId4">
            <a:alphaModFix/>
          </a:blip>
          <a:srcRect b="-37715" l="-13186" r="-9482" t="-47709"/>
          <a:stretch/>
        </p:blipFill>
        <p:spPr>
          <a:xfrm>
            <a:off x="10767772" y="6190133"/>
            <a:ext cx="1319602" cy="471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grpSp>
        <p:nvGrpSpPr>
          <p:cNvPr id="1422" name="Google Shape;1422;p155"/>
          <p:cNvGrpSpPr/>
          <p:nvPr/>
        </p:nvGrpSpPr>
        <p:grpSpPr>
          <a:xfrm>
            <a:off x="8246326" y="1352675"/>
            <a:ext cx="3496200" cy="2161500"/>
            <a:chOff x="-1192574" y="892700"/>
            <a:chExt cx="3496200" cy="2161500"/>
          </a:xfrm>
        </p:grpSpPr>
        <p:sp>
          <p:nvSpPr>
            <p:cNvPr id="1423" name="Google Shape;1423;p155"/>
            <p:cNvSpPr/>
            <p:nvPr/>
          </p:nvSpPr>
          <p:spPr>
            <a:xfrm>
              <a:off x="-1192574" y="8927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424" name="Google Shape;1424;p155"/>
            <p:cNvSpPr/>
            <p:nvPr/>
          </p:nvSpPr>
          <p:spPr>
            <a:xfrm>
              <a:off x="-1030415" y="108396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RBAC</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1425" name="Google Shape;1425;p155"/>
            <p:cNvSpPr txBox="1"/>
            <p:nvPr/>
          </p:nvSpPr>
          <p:spPr>
            <a:xfrm>
              <a:off x="-1026416" y="1536364"/>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rgbClr val="FFFFFF"/>
                  </a:solidFill>
                  <a:latin typeface="Red Hat Display"/>
                  <a:ea typeface="Red Hat Display"/>
                  <a:cs typeface="Red Hat Display"/>
                  <a:sym typeface="Red Hat Display"/>
                </a:rPr>
                <a:t>A</a:t>
              </a:r>
              <a:r>
                <a:rPr lang="en" sz="1300">
                  <a:solidFill>
                    <a:srgbClr val="FFFFFF"/>
                  </a:solidFill>
                  <a:latin typeface="Red Hat Display"/>
                  <a:ea typeface="Red Hat Display"/>
                  <a:cs typeface="Red Hat Display"/>
                  <a:sym typeface="Red Hat Display"/>
                </a:rPr>
                <a:t>llow restricting playbook access to authorized users. One team can use playbooks in check mode (read-only) while others have full administrative abilities.</a:t>
              </a:r>
              <a:endParaRPr sz="1200">
                <a:solidFill>
                  <a:srgbClr val="FFFFFF"/>
                </a:solidFill>
                <a:latin typeface="Red Hat Display"/>
                <a:ea typeface="Red Hat Display"/>
                <a:cs typeface="Red Hat Display"/>
                <a:sym typeface="Red Hat Display"/>
              </a:endParaRPr>
            </a:p>
          </p:txBody>
        </p:sp>
      </p:grpSp>
      <p:grpSp>
        <p:nvGrpSpPr>
          <p:cNvPr id="1426" name="Google Shape;1426;p155"/>
          <p:cNvGrpSpPr/>
          <p:nvPr/>
        </p:nvGrpSpPr>
        <p:grpSpPr>
          <a:xfrm>
            <a:off x="526660" y="1352675"/>
            <a:ext cx="3496200" cy="2161500"/>
            <a:chOff x="4388435" y="1333000"/>
            <a:chExt cx="3496200" cy="2161500"/>
          </a:xfrm>
        </p:grpSpPr>
        <p:sp>
          <p:nvSpPr>
            <p:cNvPr id="1427" name="Google Shape;1427;p155"/>
            <p:cNvSpPr/>
            <p:nvPr/>
          </p:nvSpPr>
          <p:spPr>
            <a:xfrm>
              <a:off x="4388435" y="133300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428" name="Google Shape;1428;p155"/>
            <p:cNvSpPr/>
            <p:nvPr/>
          </p:nvSpPr>
          <p:spPr>
            <a:xfrm>
              <a:off x="4550595" y="1524267"/>
              <a:ext cx="3168000" cy="4524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P</a:t>
              </a:r>
              <a:r>
                <a:rPr b="1" lang="en" sz="1600">
                  <a:solidFill>
                    <a:srgbClr val="F2F2F2"/>
                  </a:solidFill>
                  <a:latin typeface="Red Hat Display"/>
                  <a:ea typeface="Red Hat Display"/>
                  <a:cs typeface="Red Hat Display"/>
                  <a:sym typeface="Red Hat Display"/>
                </a:rPr>
                <a:t>ush button</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1429" name="Google Shape;1429;p155"/>
            <p:cNvSpPr txBox="1"/>
            <p:nvPr/>
          </p:nvSpPr>
          <p:spPr>
            <a:xfrm>
              <a:off x="4550595" y="2115231"/>
              <a:ext cx="3168000" cy="12108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2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Display"/>
                  <a:ea typeface="Red Hat Display"/>
                  <a:cs typeface="Red Hat Display"/>
                  <a:sym typeface="Red Hat Display"/>
                </a:rPr>
                <a:t>An intuitive user interface experience makes it easy for novice users to execute playbooks you allow them access to.</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grpSp>
      <p:sp>
        <p:nvSpPr>
          <p:cNvPr id="1430" name="Google Shape;1430;p155"/>
          <p:cNvSpPr/>
          <p:nvPr/>
        </p:nvSpPr>
        <p:spPr>
          <a:xfrm>
            <a:off x="4386482" y="1352675"/>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431" name="Google Shape;1431;p155"/>
          <p:cNvSpPr/>
          <p:nvPr/>
        </p:nvSpPr>
        <p:spPr>
          <a:xfrm>
            <a:off x="4548641" y="1543942"/>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RESTful API</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1432" name="Google Shape;1432;p155"/>
          <p:cNvSpPr txBox="1"/>
          <p:nvPr/>
        </p:nvSpPr>
        <p:spPr>
          <a:xfrm>
            <a:off x="4552640" y="2068339"/>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Clr>
                <a:schemeClr val="dk1"/>
              </a:buClr>
              <a:buSzPts val="1500"/>
              <a:buFont typeface="Arial"/>
              <a:buNone/>
            </a:pPr>
            <a:r>
              <a:rPr lang="en" sz="1300">
                <a:solidFill>
                  <a:schemeClr val="lt1"/>
                </a:solidFill>
                <a:latin typeface="Red Hat Display"/>
                <a:ea typeface="Red Hat Display"/>
                <a:cs typeface="Red Hat Display"/>
                <a:sym typeface="Red Hat Display"/>
              </a:rPr>
              <a:t>With an API first mentality every feature and function of Tower can be API driven. Allow seamless integration with other tools like ServiceNow and Infoblox.</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1433" name="Google Shape;1433;p155"/>
          <p:cNvSpPr/>
          <p:nvPr/>
        </p:nvSpPr>
        <p:spPr>
          <a:xfrm>
            <a:off x="8242439" y="376065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434" name="Google Shape;1434;p155"/>
          <p:cNvSpPr/>
          <p:nvPr/>
        </p:nvSpPr>
        <p:spPr>
          <a:xfrm>
            <a:off x="8404598" y="3951917"/>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W</a:t>
            </a:r>
            <a:r>
              <a:rPr b="1" lang="en" sz="1600">
                <a:solidFill>
                  <a:srgbClr val="F2F2F2"/>
                </a:solidFill>
                <a:latin typeface="Red Hat Display"/>
                <a:ea typeface="Red Hat Display"/>
                <a:cs typeface="Red Hat Display"/>
                <a:sym typeface="Red Hat Display"/>
              </a:rPr>
              <a:t>orkflows</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1435" name="Google Shape;1435;p155"/>
          <p:cNvSpPr txBox="1"/>
          <p:nvPr/>
        </p:nvSpPr>
        <p:spPr>
          <a:xfrm>
            <a:off x="8408597" y="4732883"/>
            <a:ext cx="3168000" cy="1440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Ansible Tower’s multi-playbook workflows chain any number of playbooks, regardless of whether they use different inventories, run as different users, run at once or utilize different credentials.</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1436" name="Google Shape;1436;p155"/>
          <p:cNvSpPr/>
          <p:nvPr/>
        </p:nvSpPr>
        <p:spPr>
          <a:xfrm>
            <a:off x="526660" y="3760638"/>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437" name="Google Shape;1437;p155"/>
          <p:cNvSpPr/>
          <p:nvPr/>
        </p:nvSpPr>
        <p:spPr>
          <a:xfrm>
            <a:off x="688820" y="3951904"/>
            <a:ext cx="3168000" cy="6036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600">
                <a:solidFill>
                  <a:srgbClr val="F2F2F2"/>
                </a:solidFill>
                <a:latin typeface="Red Hat Display"/>
                <a:ea typeface="Red Hat Display"/>
                <a:cs typeface="Red Hat Display"/>
                <a:sym typeface="Red Hat Display"/>
              </a:rPr>
              <a:t>Enterprise integrations</a:t>
            </a:r>
            <a:endParaRPr sz="1600">
              <a:solidFill>
                <a:srgbClr val="FFFFFF"/>
              </a:solidFill>
              <a:latin typeface="Red Hat Display"/>
              <a:ea typeface="Red Hat Display"/>
              <a:cs typeface="Red Hat Display"/>
              <a:sym typeface="Red Hat Display"/>
            </a:endParaRPr>
          </a:p>
        </p:txBody>
      </p:sp>
      <p:sp>
        <p:nvSpPr>
          <p:cNvPr id="1438" name="Google Shape;1438;p155"/>
          <p:cNvSpPr txBox="1"/>
          <p:nvPr/>
        </p:nvSpPr>
        <p:spPr>
          <a:xfrm>
            <a:off x="690819" y="4732868"/>
            <a:ext cx="3168000" cy="1210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Integrate with enterprise authentication like TACACS+, RADIUS, Azure AD. Setup token authentication with OAuth 2. Setup notifications with PagerDuty, Slack and Twilio.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1439" name="Google Shape;1439;p155"/>
          <p:cNvSpPr/>
          <p:nvPr/>
        </p:nvSpPr>
        <p:spPr>
          <a:xfrm>
            <a:off x="4384544" y="3760650"/>
            <a:ext cx="3496200" cy="2161500"/>
          </a:xfrm>
          <a:prstGeom prst="rect">
            <a:avLst/>
          </a:prstGeom>
          <a:solidFill>
            <a:srgbClr val="666666"/>
          </a:solidFill>
          <a:ln>
            <a:noFill/>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1600">
              <a:latin typeface="Red Hat Display"/>
              <a:ea typeface="Red Hat Display"/>
              <a:cs typeface="Red Hat Display"/>
              <a:sym typeface="Red Hat Display"/>
            </a:endParaRPr>
          </a:p>
        </p:txBody>
      </p:sp>
      <p:sp>
        <p:nvSpPr>
          <p:cNvPr id="1440" name="Google Shape;1440;p155"/>
          <p:cNvSpPr/>
          <p:nvPr/>
        </p:nvSpPr>
        <p:spPr>
          <a:xfrm>
            <a:off x="4546704" y="3951917"/>
            <a:ext cx="3168000" cy="8400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F2F2F2"/>
                </a:solidFill>
                <a:latin typeface="Red Hat Display"/>
                <a:ea typeface="Red Hat Display"/>
                <a:cs typeface="Red Hat Display"/>
                <a:sym typeface="Red Hat Display"/>
              </a:rPr>
              <a:t>C</a:t>
            </a:r>
            <a:r>
              <a:rPr b="1" lang="en" sz="1600">
                <a:solidFill>
                  <a:srgbClr val="F2F2F2"/>
                </a:solidFill>
                <a:latin typeface="Red Hat Display"/>
                <a:ea typeface="Red Hat Display"/>
                <a:cs typeface="Red Hat Display"/>
                <a:sym typeface="Red Hat Display"/>
              </a:rPr>
              <a:t>entralized logging</a:t>
            </a:r>
            <a:endParaRPr b="1" sz="1600">
              <a:solidFill>
                <a:srgbClr val="F2F2F2"/>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br>
              <a:rPr b="1" lang="en" sz="1500">
                <a:solidFill>
                  <a:srgbClr val="FFFFFF"/>
                </a:solidFill>
                <a:latin typeface="Red Hat Display"/>
                <a:ea typeface="Red Hat Display"/>
                <a:cs typeface="Red Hat Display"/>
                <a:sym typeface="Red Hat Display"/>
              </a:rPr>
            </a:br>
            <a:endParaRPr sz="1500">
              <a:solidFill>
                <a:srgbClr val="FFFFFF"/>
              </a:solidFill>
              <a:latin typeface="Red Hat Display"/>
              <a:ea typeface="Red Hat Display"/>
              <a:cs typeface="Red Hat Display"/>
              <a:sym typeface="Red Hat Display"/>
            </a:endParaRPr>
          </a:p>
        </p:txBody>
      </p:sp>
      <p:sp>
        <p:nvSpPr>
          <p:cNvPr id="1441" name="Google Shape;1441;p155"/>
          <p:cNvSpPr txBox="1"/>
          <p:nvPr/>
        </p:nvSpPr>
        <p:spPr>
          <a:xfrm>
            <a:off x="4550703" y="4618014"/>
            <a:ext cx="3168000" cy="12108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br>
              <a:rPr b="1" lang="en" sz="1200">
                <a:solidFill>
                  <a:schemeClr val="lt1"/>
                </a:solidFill>
                <a:latin typeface="Red Hat Display"/>
                <a:ea typeface="Red Hat Display"/>
                <a:cs typeface="Red Hat Display"/>
                <a:sym typeface="Red Hat Display"/>
              </a:rPr>
            </a:br>
            <a:endParaRPr b="1" sz="12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300">
                <a:solidFill>
                  <a:srgbClr val="FFFFFF"/>
                </a:solidFill>
                <a:latin typeface="Red Hat Display"/>
                <a:ea typeface="Red Hat Display"/>
                <a:cs typeface="Red Hat Display"/>
                <a:sym typeface="Red Hat Display"/>
              </a:rPr>
              <a:t>All automation activity is securely logged. Who ran it, how they customized it, what it did, where it happened - all securely stored and viewable later, or exported through Ansible Tower’s API.</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3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rgbClr val="FFFFFF"/>
              </a:solidFill>
              <a:latin typeface="Red Hat Display"/>
              <a:ea typeface="Red Hat Display"/>
              <a:cs typeface="Red Hat Display"/>
              <a:sym typeface="Red Hat Display"/>
            </a:endParaRPr>
          </a:p>
        </p:txBody>
      </p:sp>
      <p:sp>
        <p:nvSpPr>
          <p:cNvPr id="1442" name="Google Shape;1442;p155"/>
          <p:cNvSpPr txBox="1"/>
          <p:nvPr/>
        </p:nvSpPr>
        <p:spPr>
          <a:xfrm>
            <a:off x="3506075" y="387350"/>
            <a:ext cx="5176800" cy="810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Tower</a:t>
            </a:r>
            <a:endParaRPr sz="3700">
              <a:solidFill>
                <a:srgbClr val="EE0000"/>
              </a:solidFill>
              <a:latin typeface="Red Hat Display"/>
              <a:ea typeface="Red Hat Display"/>
              <a:cs typeface="Red Hat Display"/>
              <a:sym typeface="Red Hat Display"/>
            </a:endParaRPr>
          </a:p>
        </p:txBody>
      </p:sp>
      <p:pic>
        <p:nvPicPr>
          <p:cNvPr id="1443" name="Google Shape;1443;p155"/>
          <p:cNvPicPr preferRelativeResize="0"/>
          <p:nvPr/>
        </p:nvPicPr>
        <p:blipFill rotWithShape="1">
          <a:blip r:embed="rId3">
            <a:alphaModFix/>
          </a:blip>
          <a:srcRect b="-37715" l="-13186" r="-9482" t="-47709"/>
          <a:stretch/>
        </p:blipFill>
        <p:spPr>
          <a:xfrm>
            <a:off x="10767772" y="6190133"/>
            <a:ext cx="1319602" cy="47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29"/>
          <p:cNvSpPr txBox="1"/>
          <p:nvPr/>
        </p:nvSpPr>
        <p:spPr>
          <a:xfrm>
            <a:off x="1746163" y="4067033"/>
            <a:ext cx="8696700" cy="2082900"/>
          </a:xfrm>
          <a:prstGeom prst="rect">
            <a:avLst/>
          </a:prstGeom>
          <a:noFill/>
          <a:ln>
            <a:noFill/>
          </a:ln>
        </p:spPr>
        <p:txBody>
          <a:bodyPr anchorCtr="0" anchor="ctr" bIns="121875" lIns="121875" spcFirstLastPara="1" rIns="121875" wrap="square" tIns="121875">
            <a:noAutofit/>
          </a:bodyPr>
          <a:lstStyle/>
          <a:p>
            <a:pPr indent="0" lvl="0" marL="0" rtl="0" algn="ctr">
              <a:lnSpc>
                <a:spcPct val="115000"/>
              </a:lnSpc>
              <a:spcBef>
                <a:spcPts val="0"/>
              </a:spcBef>
              <a:spcAft>
                <a:spcPts val="1900"/>
              </a:spcAft>
              <a:buClr>
                <a:srgbClr val="000000"/>
              </a:buClr>
              <a:buSzPts val="1500"/>
              <a:buFont typeface="Arial"/>
              <a:buNone/>
            </a:pPr>
            <a:r>
              <a:rPr lang="en" sz="3200">
                <a:solidFill>
                  <a:srgbClr val="666666"/>
                </a:solidFill>
                <a:latin typeface="Red Hat Display"/>
                <a:ea typeface="Red Hat Display"/>
                <a:cs typeface="Red Hat Display"/>
                <a:sym typeface="Red Hat Display"/>
              </a:rPr>
              <a:t>Automation happens when one person meets a problem they never want to solve again </a:t>
            </a:r>
            <a:endParaRPr sz="3200">
              <a:solidFill>
                <a:srgbClr val="666666"/>
              </a:solidFill>
              <a:latin typeface="Red Hat Display"/>
              <a:ea typeface="Red Hat Display"/>
              <a:cs typeface="Red Hat Display"/>
              <a:sym typeface="Red Hat Display"/>
            </a:endParaRPr>
          </a:p>
        </p:txBody>
      </p:sp>
      <p:pic>
        <p:nvPicPr>
          <p:cNvPr id="752" name="Google Shape;752;p129"/>
          <p:cNvPicPr preferRelativeResize="0"/>
          <p:nvPr/>
        </p:nvPicPr>
        <p:blipFill rotWithShape="1">
          <a:blip r:embed="rId3">
            <a:alphaModFix/>
          </a:blip>
          <a:srcRect b="0" l="0" r="0" t="0"/>
          <a:stretch/>
        </p:blipFill>
        <p:spPr>
          <a:xfrm>
            <a:off x="5129648" y="2312401"/>
            <a:ext cx="1929650" cy="1929650"/>
          </a:xfrm>
          <a:prstGeom prst="rect">
            <a:avLst/>
          </a:prstGeom>
          <a:noFill/>
          <a:ln>
            <a:noFill/>
          </a:ln>
        </p:spPr>
      </p:pic>
      <p:pic>
        <p:nvPicPr>
          <p:cNvPr id="753" name="Google Shape;753;p129"/>
          <p:cNvPicPr preferRelativeResize="0"/>
          <p:nvPr/>
        </p:nvPicPr>
        <p:blipFill>
          <a:blip r:embed="rId4">
            <a:alphaModFix/>
          </a:blip>
          <a:stretch>
            <a:fillRect/>
          </a:stretch>
        </p:blipFill>
        <p:spPr>
          <a:xfrm>
            <a:off x="5787714" y="1430291"/>
            <a:ext cx="613600" cy="61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cxnSp>
        <p:nvCxnSpPr>
          <p:cNvPr id="1448" name="Google Shape;1448;p156"/>
          <p:cNvCxnSpPr/>
          <p:nvPr/>
        </p:nvCxnSpPr>
        <p:spPr>
          <a:xfrm>
            <a:off x="7584302" y="2035483"/>
            <a:ext cx="461400" cy="0"/>
          </a:xfrm>
          <a:prstGeom prst="straightConnector1">
            <a:avLst/>
          </a:prstGeom>
          <a:noFill/>
          <a:ln cap="flat" cmpd="sng" w="12700">
            <a:solidFill>
              <a:srgbClr val="717680"/>
            </a:solidFill>
            <a:prstDash val="dash"/>
            <a:round/>
            <a:headEnd len="sm" w="sm" type="none"/>
            <a:tailEnd len="sm" w="sm" type="none"/>
          </a:ln>
        </p:spPr>
      </p:cxnSp>
      <p:pic>
        <p:nvPicPr>
          <p:cNvPr id="1449" name="Google Shape;1449;p156"/>
          <p:cNvPicPr preferRelativeResize="0"/>
          <p:nvPr/>
        </p:nvPicPr>
        <p:blipFill rotWithShape="1">
          <a:blip r:embed="rId3">
            <a:alphaModFix/>
          </a:blip>
          <a:srcRect b="-37715" l="-13186" r="-9482" t="-47709"/>
          <a:stretch/>
        </p:blipFill>
        <p:spPr>
          <a:xfrm>
            <a:off x="10767772" y="6190133"/>
            <a:ext cx="1319602" cy="471900"/>
          </a:xfrm>
          <a:prstGeom prst="rect">
            <a:avLst/>
          </a:prstGeom>
          <a:noFill/>
          <a:ln>
            <a:noFill/>
          </a:ln>
        </p:spPr>
      </p:pic>
      <p:sp>
        <p:nvSpPr>
          <p:cNvPr id="1450" name="Google Shape;1450;p156"/>
          <p:cNvSpPr/>
          <p:nvPr/>
        </p:nvSpPr>
        <p:spPr>
          <a:xfrm>
            <a:off x="1630659" y="5773825"/>
            <a:ext cx="975300" cy="4296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200">
                <a:solidFill>
                  <a:srgbClr val="414E55"/>
                </a:solidFill>
                <a:latin typeface="Red Hat Text"/>
                <a:ea typeface="Red Hat Text"/>
                <a:cs typeface="Red Hat Text"/>
                <a:sym typeface="Red Hat Text"/>
              </a:rPr>
              <a:t>USE CASES</a:t>
            </a:r>
            <a:endParaRPr b="1" sz="1200">
              <a:solidFill>
                <a:srgbClr val="414E55"/>
              </a:solidFill>
              <a:latin typeface="Red Hat Text"/>
              <a:ea typeface="Red Hat Text"/>
              <a:cs typeface="Red Hat Text"/>
              <a:sym typeface="Red Hat Text"/>
            </a:endParaRPr>
          </a:p>
        </p:txBody>
      </p:sp>
      <p:pic>
        <p:nvPicPr>
          <p:cNvPr descr="DevOps-Team.eps" id="1451" name="Google Shape;1451;p156"/>
          <p:cNvPicPr preferRelativeResize="0"/>
          <p:nvPr/>
        </p:nvPicPr>
        <p:blipFill rotWithShape="1">
          <a:blip r:embed="rId4">
            <a:alphaModFix/>
          </a:blip>
          <a:srcRect b="0" l="0" r="0" t="0"/>
          <a:stretch/>
        </p:blipFill>
        <p:spPr>
          <a:xfrm>
            <a:off x="346163" y="1991140"/>
            <a:ext cx="742800" cy="506100"/>
          </a:xfrm>
          <a:prstGeom prst="rect">
            <a:avLst/>
          </a:prstGeom>
          <a:noFill/>
          <a:ln>
            <a:noFill/>
          </a:ln>
        </p:spPr>
      </p:pic>
      <p:sp>
        <p:nvSpPr>
          <p:cNvPr id="1452" name="Google Shape;1452;p156"/>
          <p:cNvSpPr txBox="1"/>
          <p:nvPr/>
        </p:nvSpPr>
        <p:spPr>
          <a:xfrm>
            <a:off x="244460" y="2497210"/>
            <a:ext cx="950100" cy="216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Text"/>
                <a:ea typeface="Red Hat Text"/>
                <a:cs typeface="Red Hat Text"/>
                <a:sym typeface="Red Hat Text"/>
              </a:rPr>
              <a:t>USERS</a:t>
            </a:r>
            <a:endParaRPr sz="1900">
              <a:latin typeface="Red Hat Text"/>
              <a:ea typeface="Red Hat Text"/>
              <a:cs typeface="Red Hat Text"/>
              <a:sym typeface="Red Hat Text"/>
            </a:endParaRPr>
          </a:p>
        </p:txBody>
      </p:sp>
      <p:sp>
        <p:nvSpPr>
          <p:cNvPr id="1453" name="Google Shape;1453;p156"/>
          <p:cNvSpPr/>
          <p:nvPr/>
        </p:nvSpPr>
        <p:spPr>
          <a:xfrm>
            <a:off x="1487550" y="4048375"/>
            <a:ext cx="10413900" cy="1484400"/>
          </a:xfrm>
          <a:prstGeom prst="rect">
            <a:avLst/>
          </a:prstGeom>
          <a:solidFill>
            <a:srgbClr val="717680"/>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454" name="Google Shape;1454;p156"/>
          <p:cNvSpPr/>
          <p:nvPr/>
        </p:nvSpPr>
        <p:spPr>
          <a:xfrm>
            <a:off x="2848125" y="4093675"/>
            <a:ext cx="8856900" cy="1378800"/>
          </a:xfrm>
          <a:prstGeom prst="rect">
            <a:avLst/>
          </a:prstGeom>
          <a:solidFill>
            <a:srgbClr val="FFFFFF"/>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455" name="Google Shape;1455;p156"/>
          <p:cNvSpPr txBox="1"/>
          <p:nvPr/>
        </p:nvSpPr>
        <p:spPr>
          <a:xfrm>
            <a:off x="7083227" y="4199100"/>
            <a:ext cx="1261800" cy="5748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CLOUD</a:t>
            </a:r>
            <a:endParaRPr b="1" sz="900">
              <a:solidFill>
                <a:srgbClr val="414E55"/>
              </a:solidFill>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AWS,</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GOOGLE CLOUD,</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AZURE,</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IBM CLOUD …</a:t>
            </a:r>
            <a:endParaRPr b="1" sz="800">
              <a:solidFill>
                <a:srgbClr val="414E55"/>
              </a:solidFill>
              <a:latin typeface="Red Hat Text"/>
              <a:ea typeface="Red Hat Text"/>
              <a:cs typeface="Red Hat Text"/>
              <a:sym typeface="Red Hat Text"/>
            </a:endParaRPr>
          </a:p>
        </p:txBody>
      </p:sp>
      <p:sp>
        <p:nvSpPr>
          <p:cNvPr id="1456" name="Google Shape;1456;p156"/>
          <p:cNvSpPr txBox="1"/>
          <p:nvPr/>
        </p:nvSpPr>
        <p:spPr>
          <a:xfrm>
            <a:off x="3116875" y="4195400"/>
            <a:ext cx="1359600" cy="6864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INFRASTRUCTURE</a:t>
            </a:r>
            <a:endParaRPr b="1" sz="900">
              <a:solidFill>
                <a:srgbClr val="414E55"/>
              </a:solidFill>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LINUX,</a:t>
            </a:r>
            <a:endParaRPr sz="1900">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OPENSHIFT,</a:t>
            </a:r>
            <a:endParaRPr b="1" sz="800">
              <a:solidFill>
                <a:srgbClr val="909090"/>
              </a:solidFill>
              <a:latin typeface="Red Hat Text"/>
              <a:ea typeface="Red Hat Text"/>
              <a:cs typeface="Red Hat Text"/>
              <a:sym typeface="Red Hat Text"/>
            </a:endParaRPr>
          </a:p>
          <a:p>
            <a:pPr indent="0" lvl="0" marL="0" rtl="0" algn="l">
              <a:lnSpc>
                <a:spcPct val="120000"/>
              </a:lnSpc>
              <a:spcBef>
                <a:spcPts val="0"/>
              </a:spcBef>
              <a:spcAft>
                <a:spcPts val="0"/>
              </a:spcAft>
              <a:buClr>
                <a:schemeClr val="dk1"/>
              </a:buClr>
              <a:buFont typeface="Arial"/>
              <a:buNone/>
            </a:pPr>
            <a:r>
              <a:rPr b="1" lang="en" sz="800">
                <a:solidFill>
                  <a:srgbClr val="909090"/>
                </a:solidFill>
                <a:latin typeface="Red Hat Text"/>
                <a:ea typeface="Red Hat Text"/>
                <a:cs typeface="Red Hat Text"/>
                <a:sym typeface="Red Hat Text"/>
              </a:rPr>
              <a:t>WINDOWS,</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VMWARE,</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OPERATORS,</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CONTAINERS</a:t>
            </a:r>
            <a:r>
              <a:rPr b="1" lang="en" sz="800">
                <a:solidFill>
                  <a:srgbClr val="909090"/>
                </a:solidFill>
                <a:latin typeface="Red Hat Text"/>
                <a:ea typeface="Red Hat Text"/>
                <a:cs typeface="Red Hat Text"/>
                <a:sym typeface="Red Hat Text"/>
              </a:rPr>
              <a:t> …</a:t>
            </a:r>
            <a:br>
              <a:rPr b="1" lang="en" sz="800">
                <a:solidFill>
                  <a:srgbClr val="909090"/>
                </a:solidFill>
                <a:latin typeface="Red Hat Text"/>
                <a:ea typeface="Red Hat Text"/>
                <a:cs typeface="Red Hat Text"/>
                <a:sym typeface="Red Hat Text"/>
              </a:rPr>
            </a:br>
            <a:endParaRPr b="1" sz="800">
              <a:solidFill>
                <a:srgbClr val="414E55"/>
              </a:solidFill>
              <a:latin typeface="Red Hat Text"/>
              <a:ea typeface="Red Hat Text"/>
              <a:cs typeface="Red Hat Text"/>
              <a:sym typeface="Red Hat Text"/>
            </a:endParaRPr>
          </a:p>
        </p:txBody>
      </p:sp>
      <p:sp>
        <p:nvSpPr>
          <p:cNvPr id="1457" name="Google Shape;1457;p156"/>
          <p:cNvSpPr txBox="1"/>
          <p:nvPr/>
        </p:nvSpPr>
        <p:spPr>
          <a:xfrm>
            <a:off x="4647709" y="4194367"/>
            <a:ext cx="1090500" cy="5748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NETWORK</a:t>
            </a:r>
            <a:endParaRPr b="1" sz="900">
              <a:solidFill>
                <a:srgbClr val="414E55"/>
              </a:solidFill>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ARISTA, </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CISCO, </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JUNIPER</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INFOBLOX</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F5 …</a:t>
            </a:r>
            <a:endParaRPr b="1" sz="800">
              <a:solidFill>
                <a:srgbClr val="414E55"/>
              </a:solidFill>
              <a:latin typeface="Red Hat Text"/>
              <a:ea typeface="Red Hat Text"/>
              <a:cs typeface="Red Hat Text"/>
              <a:sym typeface="Red Hat Text"/>
            </a:endParaRPr>
          </a:p>
        </p:txBody>
      </p:sp>
      <p:sp>
        <p:nvSpPr>
          <p:cNvPr id="1458" name="Google Shape;1458;p156"/>
          <p:cNvSpPr txBox="1"/>
          <p:nvPr/>
        </p:nvSpPr>
        <p:spPr>
          <a:xfrm>
            <a:off x="5865469" y="4199100"/>
            <a:ext cx="1090500" cy="4296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SECURITY</a:t>
            </a:r>
            <a:endParaRPr sz="1900">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CHECKPOINT</a:t>
            </a:r>
            <a:r>
              <a:rPr b="1" lang="en" sz="800">
                <a:solidFill>
                  <a:srgbClr val="909090"/>
                </a:solidFill>
                <a:latin typeface="Red Hat Text"/>
                <a:ea typeface="Red Hat Text"/>
                <a:cs typeface="Red Hat Text"/>
                <a:sym typeface="Red Hat Text"/>
              </a:rPr>
              <a:t>, </a:t>
            </a:r>
            <a:endParaRPr sz="1900">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QRADAR,</a:t>
            </a:r>
            <a:endParaRPr b="1" sz="800">
              <a:solidFill>
                <a:srgbClr val="909090"/>
              </a:solidFill>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SNORT</a:t>
            </a:r>
            <a:endParaRPr b="1" sz="800">
              <a:solidFill>
                <a:srgbClr val="909090"/>
              </a:solidFill>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CYBERARK,</a:t>
            </a:r>
            <a:endParaRPr b="1" sz="800">
              <a:solidFill>
                <a:srgbClr val="909090"/>
              </a:solidFill>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SPLUNK,</a:t>
            </a:r>
            <a:endParaRPr b="1" sz="800">
              <a:solidFill>
                <a:srgbClr val="909090"/>
              </a:solidFill>
              <a:latin typeface="Red Hat Text"/>
              <a:ea typeface="Red Hat Text"/>
              <a:cs typeface="Red Hat Text"/>
              <a:sym typeface="Red Hat Text"/>
            </a:endParaRPr>
          </a:p>
          <a:p>
            <a:pPr indent="0" lvl="0" marL="0" marR="0" rtl="0" algn="l">
              <a:spcBef>
                <a:spcPts val="0"/>
              </a:spcBef>
              <a:spcAft>
                <a:spcPts val="0"/>
              </a:spcAft>
              <a:buNone/>
            </a:pPr>
            <a:r>
              <a:rPr b="1" lang="en" sz="800">
                <a:solidFill>
                  <a:srgbClr val="909090"/>
                </a:solidFill>
                <a:latin typeface="Red Hat Text"/>
                <a:ea typeface="Red Hat Text"/>
                <a:cs typeface="Red Hat Text"/>
                <a:sym typeface="Red Hat Text"/>
              </a:rPr>
              <a:t>FORTINET</a:t>
            </a:r>
            <a:r>
              <a:rPr b="1" lang="en" sz="800">
                <a:solidFill>
                  <a:srgbClr val="909090"/>
                </a:solidFill>
                <a:latin typeface="Red Hat Text"/>
                <a:ea typeface="Red Hat Text"/>
                <a:cs typeface="Red Hat Text"/>
                <a:sym typeface="Red Hat Text"/>
              </a:rPr>
              <a:t> …</a:t>
            </a:r>
            <a:endParaRPr b="1" sz="800">
              <a:solidFill>
                <a:srgbClr val="414E55"/>
              </a:solidFill>
              <a:latin typeface="Red Hat Text"/>
              <a:ea typeface="Red Hat Text"/>
              <a:cs typeface="Red Hat Text"/>
              <a:sym typeface="Red Hat Text"/>
            </a:endParaRPr>
          </a:p>
        </p:txBody>
      </p:sp>
      <p:sp>
        <p:nvSpPr>
          <p:cNvPr id="1459" name="Google Shape;1459;p156"/>
          <p:cNvSpPr txBox="1"/>
          <p:nvPr/>
        </p:nvSpPr>
        <p:spPr>
          <a:xfrm>
            <a:off x="8450557" y="4200833"/>
            <a:ext cx="1523100" cy="6864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SERVICES</a:t>
            </a:r>
            <a:endParaRPr sz="1900">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DATABASES, </a:t>
            </a:r>
            <a:endParaRPr sz="1900">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LOGGING,</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SOURCE CONTROL </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MANAGEMENT…</a:t>
            </a:r>
            <a:endParaRPr b="1" sz="800">
              <a:solidFill>
                <a:srgbClr val="909090"/>
              </a:solidFill>
              <a:latin typeface="Red Hat Text"/>
              <a:ea typeface="Red Hat Text"/>
              <a:cs typeface="Red Hat Text"/>
              <a:sym typeface="Red Hat Text"/>
            </a:endParaRPr>
          </a:p>
        </p:txBody>
      </p:sp>
      <p:sp>
        <p:nvSpPr>
          <p:cNvPr id="1460" name="Google Shape;1460;p156"/>
          <p:cNvSpPr txBox="1"/>
          <p:nvPr/>
        </p:nvSpPr>
        <p:spPr>
          <a:xfrm>
            <a:off x="4121469" y="3542033"/>
            <a:ext cx="2307900" cy="44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None/>
            </a:pPr>
            <a:r>
              <a:rPr b="1" lang="en" sz="900">
                <a:solidFill>
                  <a:srgbClr val="414E55"/>
                </a:solidFill>
                <a:latin typeface="Open Sans"/>
                <a:ea typeface="Open Sans"/>
                <a:cs typeface="Open Sans"/>
                <a:sym typeface="Open Sans"/>
              </a:rPr>
              <a:t>TRANSPORT</a:t>
            </a:r>
            <a:br>
              <a:rPr b="1" lang="en" sz="900">
                <a:solidFill>
                  <a:srgbClr val="414E55"/>
                </a:solidFill>
                <a:latin typeface="Open Sans"/>
                <a:ea typeface="Open Sans"/>
                <a:cs typeface="Open Sans"/>
                <a:sym typeface="Open Sans"/>
              </a:rPr>
            </a:br>
            <a:br>
              <a:rPr b="1" lang="en" sz="800">
                <a:solidFill>
                  <a:srgbClr val="414E55"/>
                </a:solidFill>
                <a:latin typeface="Open Sans"/>
                <a:ea typeface="Open Sans"/>
                <a:cs typeface="Open Sans"/>
                <a:sym typeface="Open Sans"/>
              </a:rPr>
            </a:br>
            <a:r>
              <a:rPr b="1" lang="en" sz="800">
                <a:solidFill>
                  <a:srgbClr val="909090"/>
                </a:solidFill>
                <a:latin typeface="Open Sans"/>
                <a:ea typeface="Open Sans"/>
                <a:cs typeface="Open Sans"/>
                <a:sym typeface="Open Sans"/>
              </a:rPr>
              <a:t>SSH, WINRM, NETWORK_CLI, HTTPAPI  </a:t>
            </a:r>
            <a:endParaRPr sz="1900"/>
          </a:p>
        </p:txBody>
      </p:sp>
      <p:cxnSp>
        <p:nvCxnSpPr>
          <p:cNvPr id="1461" name="Google Shape;1461;p156"/>
          <p:cNvCxnSpPr/>
          <p:nvPr/>
        </p:nvCxnSpPr>
        <p:spPr>
          <a:xfrm>
            <a:off x="2590197" y="3556805"/>
            <a:ext cx="0" cy="153300"/>
          </a:xfrm>
          <a:prstGeom prst="straightConnector1">
            <a:avLst/>
          </a:prstGeom>
          <a:noFill/>
          <a:ln cap="flat" cmpd="sng" w="12700">
            <a:solidFill>
              <a:srgbClr val="878787"/>
            </a:solidFill>
            <a:prstDash val="solid"/>
            <a:round/>
            <a:headEnd len="sm" w="sm" type="none"/>
            <a:tailEnd len="sm" w="sm" type="none"/>
          </a:ln>
        </p:spPr>
      </p:cxnSp>
      <p:cxnSp>
        <p:nvCxnSpPr>
          <p:cNvPr id="1462" name="Google Shape;1462;p156"/>
          <p:cNvCxnSpPr/>
          <p:nvPr/>
        </p:nvCxnSpPr>
        <p:spPr>
          <a:xfrm flipH="1" rot="10800000">
            <a:off x="2583423" y="3703710"/>
            <a:ext cx="2083800" cy="7500"/>
          </a:xfrm>
          <a:prstGeom prst="straightConnector1">
            <a:avLst/>
          </a:prstGeom>
          <a:noFill/>
          <a:ln cap="flat" cmpd="sng" w="12700">
            <a:solidFill>
              <a:srgbClr val="878787"/>
            </a:solidFill>
            <a:prstDash val="solid"/>
            <a:round/>
            <a:headEnd len="sm" w="sm" type="none"/>
            <a:tailEnd len="sm" w="sm" type="none"/>
          </a:ln>
        </p:spPr>
      </p:cxnSp>
      <p:cxnSp>
        <p:nvCxnSpPr>
          <p:cNvPr id="1463" name="Google Shape;1463;p156"/>
          <p:cNvCxnSpPr/>
          <p:nvPr/>
        </p:nvCxnSpPr>
        <p:spPr>
          <a:xfrm>
            <a:off x="7661585" y="3561367"/>
            <a:ext cx="0" cy="153300"/>
          </a:xfrm>
          <a:prstGeom prst="straightConnector1">
            <a:avLst/>
          </a:prstGeom>
          <a:noFill/>
          <a:ln cap="flat" cmpd="sng" w="12700">
            <a:solidFill>
              <a:srgbClr val="878787"/>
            </a:solidFill>
            <a:prstDash val="solid"/>
            <a:round/>
            <a:headEnd len="sm" w="sm" type="none"/>
            <a:tailEnd len="sm" w="sm" type="none"/>
          </a:ln>
        </p:spPr>
      </p:cxnSp>
      <p:cxnSp>
        <p:nvCxnSpPr>
          <p:cNvPr id="1464" name="Google Shape;1464;p156"/>
          <p:cNvCxnSpPr/>
          <p:nvPr/>
        </p:nvCxnSpPr>
        <p:spPr>
          <a:xfrm flipH="1" rot="10800000">
            <a:off x="5671581" y="3710067"/>
            <a:ext cx="1998600" cy="4500"/>
          </a:xfrm>
          <a:prstGeom prst="straightConnector1">
            <a:avLst/>
          </a:prstGeom>
          <a:noFill/>
          <a:ln cap="flat" cmpd="sng" w="12700">
            <a:solidFill>
              <a:srgbClr val="878787"/>
            </a:solidFill>
            <a:prstDash val="solid"/>
            <a:round/>
            <a:headEnd len="sm" w="sm" type="none"/>
            <a:tailEnd len="sm" w="sm" type="none"/>
          </a:ln>
        </p:spPr>
      </p:cxnSp>
      <p:sp>
        <p:nvSpPr>
          <p:cNvPr id="1465" name="Google Shape;1465;p156"/>
          <p:cNvSpPr/>
          <p:nvPr/>
        </p:nvSpPr>
        <p:spPr>
          <a:xfrm>
            <a:off x="1482525" y="4281333"/>
            <a:ext cx="1359600" cy="5100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200">
                <a:solidFill>
                  <a:srgbClr val="FFFFFF"/>
                </a:solidFill>
                <a:latin typeface="Red Hat Display"/>
                <a:ea typeface="Red Hat Display"/>
                <a:cs typeface="Red Hat Display"/>
                <a:sym typeface="Red Hat Display"/>
              </a:rPr>
              <a:t>AUTOMATE</a:t>
            </a:r>
            <a:br>
              <a:rPr b="1" lang="en" sz="1200">
                <a:solidFill>
                  <a:srgbClr val="FFFFFF"/>
                </a:solidFill>
                <a:latin typeface="Red Hat Display"/>
                <a:ea typeface="Red Hat Display"/>
                <a:cs typeface="Red Hat Display"/>
                <a:sym typeface="Red Hat Display"/>
              </a:rPr>
            </a:br>
            <a:r>
              <a:rPr b="1" lang="en" sz="1200">
                <a:solidFill>
                  <a:srgbClr val="FFFFFF"/>
                </a:solidFill>
                <a:latin typeface="Red Hat Display"/>
                <a:ea typeface="Red Hat Display"/>
                <a:cs typeface="Red Hat Display"/>
                <a:sym typeface="Red Hat Display"/>
              </a:rPr>
              <a:t>YOUR ENTERPRISE</a:t>
            </a:r>
            <a:endParaRPr b="1" sz="1200">
              <a:solidFill>
                <a:srgbClr val="FFFFFF"/>
              </a:solidFill>
              <a:latin typeface="Red Hat Display"/>
              <a:ea typeface="Red Hat Display"/>
              <a:cs typeface="Red Hat Display"/>
              <a:sym typeface="Red Hat Display"/>
            </a:endParaRPr>
          </a:p>
        </p:txBody>
      </p:sp>
      <p:pic>
        <p:nvPicPr>
          <p:cNvPr descr="DevOps-Team.eps" id="1466" name="Google Shape;1466;p156"/>
          <p:cNvPicPr preferRelativeResize="0"/>
          <p:nvPr/>
        </p:nvPicPr>
        <p:blipFill rotWithShape="1">
          <a:blip r:embed="rId4">
            <a:alphaModFix/>
          </a:blip>
          <a:srcRect b="0" l="0" r="0" t="0"/>
          <a:stretch/>
        </p:blipFill>
        <p:spPr>
          <a:xfrm>
            <a:off x="346163" y="1009571"/>
            <a:ext cx="742800" cy="506100"/>
          </a:xfrm>
          <a:prstGeom prst="rect">
            <a:avLst/>
          </a:prstGeom>
          <a:noFill/>
          <a:ln>
            <a:noFill/>
          </a:ln>
        </p:spPr>
      </p:pic>
      <p:sp>
        <p:nvSpPr>
          <p:cNvPr id="1467" name="Google Shape;1467;p156"/>
          <p:cNvSpPr txBox="1"/>
          <p:nvPr/>
        </p:nvSpPr>
        <p:spPr>
          <a:xfrm>
            <a:off x="244460" y="1515641"/>
            <a:ext cx="950100" cy="216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Text"/>
                <a:ea typeface="Red Hat Text"/>
                <a:cs typeface="Red Hat Text"/>
                <a:sym typeface="Red Hat Text"/>
              </a:rPr>
              <a:t>ADMINS</a:t>
            </a:r>
            <a:endParaRPr sz="1900">
              <a:latin typeface="Red Hat Text"/>
              <a:ea typeface="Red Hat Text"/>
              <a:cs typeface="Red Hat Text"/>
              <a:sym typeface="Red Hat Text"/>
            </a:endParaRPr>
          </a:p>
        </p:txBody>
      </p:sp>
      <p:sp>
        <p:nvSpPr>
          <p:cNvPr id="1468" name="Google Shape;1468;p156"/>
          <p:cNvSpPr txBox="1"/>
          <p:nvPr/>
        </p:nvSpPr>
        <p:spPr>
          <a:xfrm>
            <a:off x="6344415" y="1077312"/>
            <a:ext cx="2510700" cy="2316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1" lang="en" sz="1200">
                <a:solidFill>
                  <a:srgbClr val="414E55"/>
                </a:solidFill>
                <a:latin typeface="Red Hat Text"/>
                <a:ea typeface="Red Hat Text"/>
                <a:cs typeface="Red Hat Text"/>
                <a:sym typeface="Red Hat Text"/>
              </a:rPr>
              <a:t>ANSIBLE CLI &amp; CI SYSTEMS</a:t>
            </a:r>
            <a:endParaRPr sz="1900">
              <a:latin typeface="Red Hat Text"/>
              <a:ea typeface="Red Hat Text"/>
              <a:cs typeface="Red Hat Text"/>
              <a:sym typeface="Red Hat Text"/>
            </a:endParaRPr>
          </a:p>
        </p:txBody>
      </p:sp>
      <p:sp>
        <p:nvSpPr>
          <p:cNvPr id="1469" name="Google Shape;1469;p156"/>
          <p:cNvSpPr txBox="1"/>
          <p:nvPr/>
        </p:nvSpPr>
        <p:spPr>
          <a:xfrm>
            <a:off x="1807713" y="1380067"/>
            <a:ext cx="1888800" cy="216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100">
                <a:solidFill>
                  <a:srgbClr val="414E55"/>
                </a:solidFill>
                <a:latin typeface="Red Hat Text"/>
                <a:ea typeface="Red Hat Text"/>
                <a:cs typeface="Red Hat Text"/>
                <a:sym typeface="Red Hat Text"/>
              </a:rPr>
              <a:t>ANSIBLE PLAYBOOKS</a:t>
            </a:r>
            <a:endParaRPr sz="1900">
              <a:latin typeface="Red Hat Text"/>
              <a:ea typeface="Red Hat Text"/>
              <a:cs typeface="Red Hat Text"/>
              <a:sym typeface="Red Hat Text"/>
            </a:endParaRPr>
          </a:p>
        </p:txBody>
      </p:sp>
      <p:sp>
        <p:nvSpPr>
          <p:cNvPr id="1470" name="Google Shape;1470;p156"/>
          <p:cNvSpPr txBox="1"/>
          <p:nvPr/>
        </p:nvSpPr>
        <p:spPr>
          <a:xfrm>
            <a:off x="2590178" y="983267"/>
            <a:ext cx="1261800" cy="3093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900">
                <a:solidFill>
                  <a:srgbClr val="909090"/>
                </a:solidFill>
                <a:latin typeface="Open Sans"/>
                <a:ea typeface="Open Sans"/>
                <a:cs typeface="Open Sans"/>
                <a:sym typeface="Open Sans"/>
              </a:rPr>
              <a:t>….</a:t>
            </a:r>
            <a:endParaRPr sz="1900"/>
          </a:p>
        </p:txBody>
      </p:sp>
      <p:cxnSp>
        <p:nvCxnSpPr>
          <p:cNvPr id="1471" name="Google Shape;1471;p156"/>
          <p:cNvCxnSpPr/>
          <p:nvPr/>
        </p:nvCxnSpPr>
        <p:spPr>
          <a:xfrm>
            <a:off x="1072258" y="2218838"/>
            <a:ext cx="344700" cy="5700"/>
          </a:xfrm>
          <a:prstGeom prst="straightConnector1">
            <a:avLst/>
          </a:prstGeom>
          <a:noFill/>
          <a:ln cap="flat" cmpd="sng" w="12700">
            <a:solidFill>
              <a:srgbClr val="717680"/>
            </a:solidFill>
            <a:prstDash val="dash"/>
            <a:round/>
            <a:headEnd len="sm" w="sm" type="none"/>
            <a:tailEnd len="med" w="med" type="triangle"/>
          </a:ln>
        </p:spPr>
      </p:cxnSp>
      <p:cxnSp>
        <p:nvCxnSpPr>
          <p:cNvPr id="1472" name="Google Shape;1472;p156"/>
          <p:cNvCxnSpPr/>
          <p:nvPr/>
        </p:nvCxnSpPr>
        <p:spPr>
          <a:xfrm flipH="1" rot="10800000">
            <a:off x="1089033" y="1234660"/>
            <a:ext cx="688500" cy="7200"/>
          </a:xfrm>
          <a:prstGeom prst="straightConnector1">
            <a:avLst/>
          </a:prstGeom>
          <a:noFill/>
          <a:ln cap="flat" cmpd="sng" w="12700">
            <a:solidFill>
              <a:srgbClr val="717680"/>
            </a:solidFill>
            <a:prstDash val="dash"/>
            <a:round/>
            <a:headEnd len="sm" w="sm" type="none"/>
            <a:tailEnd len="med" w="med" type="triangle"/>
          </a:ln>
        </p:spPr>
      </p:cxnSp>
      <p:cxnSp>
        <p:nvCxnSpPr>
          <p:cNvPr id="1473" name="Google Shape;1473;p156"/>
          <p:cNvCxnSpPr/>
          <p:nvPr/>
        </p:nvCxnSpPr>
        <p:spPr>
          <a:xfrm>
            <a:off x="3859434" y="1187633"/>
            <a:ext cx="1946700" cy="3600"/>
          </a:xfrm>
          <a:prstGeom prst="straightConnector1">
            <a:avLst/>
          </a:prstGeom>
          <a:noFill/>
          <a:ln cap="flat" cmpd="sng" w="12700">
            <a:solidFill>
              <a:srgbClr val="717680"/>
            </a:solidFill>
            <a:prstDash val="dash"/>
            <a:round/>
            <a:headEnd len="sm" w="sm" type="none"/>
            <a:tailEnd len="sm" w="sm" type="none"/>
          </a:ln>
        </p:spPr>
      </p:cxnSp>
      <p:pic>
        <p:nvPicPr>
          <p:cNvPr descr="cli.eps" id="1474" name="Google Shape;1474;p156"/>
          <p:cNvPicPr preferRelativeResize="0"/>
          <p:nvPr/>
        </p:nvPicPr>
        <p:blipFill rotWithShape="1">
          <a:blip r:embed="rId5">
            <a:alphaModFix/>
          </a:blip>
          <a:srcRect b="0" l="0" r="0" t="0"/>
          <a:stretch/>
        </p:blipFill>
        <p:spPr>
          <a:xfrm>
            <a:off x="5834910" y="945355"/>
            <a:ext cx="423900" cy="394800"/>
          </a:xfrm>
          <a:prstGeom prst="rect">
            <a:avLst/>
          </a:prstGeom>
          <a:noFill/>
          <a:ln>
            <a:noFill/>
          </a:ln>
        </p:spPr>
      </p:pic>
      <p:cxnSp>
        <p:nvCxnSpPr>
          <p:cNvPr id="1475" name="Google Shape;1475;p156"/>
          <p:cNvCxnSpPr/>
          <p:nvPr/>
        </p:nvCxnSpPr>
        <p:spPr>
          <a:xfrm>
            <a:off x="6043616" y="1334556"/>
            <a:ext cx="0" cy="1378800"/>
          </a:xfrm>
          <a:prstGeom prst="straightConnector1">
            <a:avLst/>
          </a:prstGeom>
          <a:noFill/>
          <a:ln cap="flat" cmpd="sng" w="12700">
            <a:solidFill>
              <a:srgbClr val="717680"/>
            </a:solidFill>
            <a:prstDash val="dash"/>
            <a:round/>
            <a:headEnd len="sm" w="sm" type="none"/>
            <a:tailEnd len="med" w="med" type="triangle"/>
          </a:ln>
        </p:spPr>
      </p:cxnSp>
      <p:sp>
        <p:nvSpPr>
          <p:cNvPr id="1476" name="Google Shape;1476;p156"/>
          <p:cNvSpPr/>
          <p:nvPr/>
        </p:nvSpPr>
        <p:spPr>
          <a:xfrm>
            <a:off x="1467933" y="1684067"/>
            <a:ext cx="6216300" cy="811500"/>
          </a:xfrm>
          <a:prstGeom prst="rect">
            <a:avLst/>
          </a:prstGeom>
          <a:solidFill>
            <a:srgbClr val="666666"/>
          </a:solid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300">
                <a:solidFill>
                  <a:schemeClr val="lt1"/>
                </a:solidFill>
                <a:latin typeface="Overpass"/>
                <a:ea typeface="Overpass"/>
                <a:cs typeface="Overpass"/>
                <a:sym typeface="Overpass"/>
              </a:rPr>
              <a:t>ANSIBLE</a:t>
            </a:r>
            <a:br>
              <a:rPr b="1" lang="en" sz="1300">
                <a:solidFill>
                  <a:schemeClr val="lt1"/>
                </a:solidFill>
                <a:latin typeface="Overpass"/>
                <a:ea typeface="Overpass"/>
                <a:cs typeface="Overpass"/>
                <a:sym typeface="Overpass"/>
              </a:rPr>
            </a:br>
            <a:r>
              <a:rPr b="1" lang="en" sz="1300">
                <a:solidFill>
                  <a:schemeClr val="lt1"/>
                </a:solidFill>
                <a:latin typeface="Overpass"/>
                <a:ea typeface="Overpass"/>
                <a:cs typeface="Overpass"/>
                <a:sym typeface="Overpass"/>
              </a:rPr>
              <a:t>TOWER</a:t>
            </a:r>
            <a:endParaRPr b="1" sz="1300">
              <a:solidFill>
                <a:schemeClr val="lt1"/>
              </a:solidFill>
              <a:latin typeface="Overpass"/>
              <a:ea typeface="Overpass"/>
              <a:cs typeface="Overpass"/>
              <a:sym typeface="Overpass"/>
            </a:endParaRPr>
          </a:p>
        </p:txBody>
      </p:sp>
      <p:sp>
        <p:nvSpPr>
          <p:cNvPr id="1477" name="Google Shape;1477;p156"/>
          <p:cNvSpPr/>
          <p:nvPr/>
        </p:nvSpPr>
        <p:spPr>
          <a:xfrm>
            <a:off x="2869949" y="2180700"/>
            <a:ext cx="23079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ctr">
              <a:spcBef>
                <a:spcPts val="0"/>
              </a:spcBef>
              <a:spcAft>
                <a:spcPts val="0"/>
              </a:spcAft>
              <a:buClr>
                <a:schemeClr val="dk1"/>
              </a:buClr>
              <a:buFont typeface="Arial"/>
              <a:buNone/>
            </a:pPr>
            <a:r>
              <a:rPr b="1" lang="en" sz="1100">
                <a:solidFill>
                  <a:srgbClr val="434343"/>
                </a:solidFill>
                <a:latin typeface="Open Sans"/>
                <a:ea typeface="Open Sans"/>
                <a:cs typeface="Open Sans"/>
                <a:sym typeface="Open Sans"/>
              </a:rPr>
              <a:t>SIMPLE USER INTERFACE</a:t>
            </a:r>
            <a:endParaRPr sz="1900">
              <a:solidFill>
                <a:srgbClr val="434343"/>
              </a:solidFill>
            </a:endParaRPr>
          </a:p>
        </p:txBody>
      </p:sp>
      <p:sp>
        <p:nvSpPr>
          <p:cNvPr id="1478" name="Google Shape;1478;p156"/>
          <p:cNvSpPr/>
          <p:nvPr/>
        </p:nvSpPr>
        <p:spPr>
          <a:xfrm>
            <a:off x="2869948" y="1763000"/>
            <a:ext cx="1523100" cy="353100"/>
          </a:xfrm>
          <a:prstGeom prst="rect">
            <a:avLst/>
          </a:prstGeom>
          <a:solidFill>
            <a:srgbClr val="43434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lang="en" sz="900">
                <a:solidFill>
                  <a:srgbClr val="FFFFFF"/>
                </a:solidFill>
                <a:latin typeface="Overpass"/>
                <a:ea typeface="Overpass"/>
                <a:cs typeface="Overpass"/>
                <a:sym typeface="Overpass"/>
              </a:rPr>
              <a:t>ROLE-BASED </a:t>
            </a:r>
            <a:endParaRPr sz="900">
              <a:solidFill>
                <a:srgbClr val="FFFFFF"/>
              </a:solidFill>
              <a:latin typeface="Overpass"/>
              <a:ea typeface="Overpass"/>
              <a:cs typeface="Overpass"/>
              <a:sym typeface="Overpass"/>
            </a:endParaRPr>
          </a:p>
          <a:p>
            <a:pPr indent="0" lvl="0" marL="0" marR="0" rtl="0" algn="ctr">
              <a:spcBef>
                <a:spcPts val="0"/>
              </a:spcBef>
              <a:spcAft>
                <a:spcPts val="0"/>
              </a:spcAft>
              <a:buNone/>
            </a:pPr>
            <a:r>
              <a:rPr lang="en" sz="900">
                <a:solidFill>
                  <a:srgbClr val="FFFFFF"/>
                </a:solidFill>
                <a:latin typeface="Overpass"/>
                <a:ea typeface="Overpass"/>
                <a:cs typeface="Overpass"/>
                <a:sym typeface="Overpass"/>
              </a:rPr>
              <a:t>ACCESS CONTROL</a:t>
            </a:r>
            <a:endParaRPr sz="900">
              <a:solidFill>
                <a:srgbClr val="FFFFFF"/>
              </a:solidFill>
              <a:latin typeface="Overpass"/>
              <a:ea typeface="Overpass"/>
              <a:cs typeface="Overpass"/>
              <a:sym typeface="Overpass"/>
            </a:endParaRPr>
          </a:p>
        </p:txBody>
      </p:sp>
      <p:cxnSp>
        <p:nvCxnSpPr>
          <p:cNvPr id="1479" name="Google Shape;1479;p156"/>
          <p:cNvCxnSpPr/>
          <p:nvPr/>
        </p:nvCxnSpPr>
        <p:spPr>
          <a:xfrm>
            <a:off x="4449291" y="4171396"/>
            <a:ext cx="0" cy="976500"/>
          </a:xfrm>
          <a:prstGeom prst="straightConnector1">
            <a:avLst/>
          </a:prstGeom>
          <a:noFill/>
          <a:ln cap="flat" cmpd="sng" w="9525">
            <a:solidFill>
              <a:srgbClr val="D8D8D8"/>
            </a:solidFill>
            <a:prstDash val="solid"/>
            <a:round/>
            <a:headEnd len="sm" w="sm" type="none"/>
            <a:tailEnd len="sm" w="sm" type="none"/>
          </a:ln>
        </p:spPr>
      </p:cxnSp>
      <p:cxnSp>
        <p:nvCxnSpPr>
          <p:cNvPr id="1480" name="Google Shape;1480;p156"/>
          <p:cNvCxnSpPr/>
          <p:nvPr/>
        </p:nvCxnSpPr>
        <p:spPr>
          <a:xfrm>
            <a:off x="5680794" y="4171396"/>
            <a:ext cx="0" cy="976500"/>
          </a:xfrm>
          <a:prstGeom prst="straightConnector1">
            <a:avLst/>
          </a:prstGeom>
          <a:noFill/>
          <a:ln cap="flat" cmpd="sng" w="9525">
            <a:solidFill>
              <a:srgbClr val="D8D8D8"/>
            </a:solidFill>
            <a:prstDash val="solid"/>
            <a:round/>
            <a:headEnd len="sm" w="sm" type="none"/>
            <a:tailEnd len="sm" w="sm" type="none"/>
          </a:ln>
        </p:spPr>
      </p:cxnSp>
      <p:cxnSp>
        <p:nvCxnSpPr>
          <p:cNvPr id="1481" name="Google Shape;1481;p156"/>
          <p:cNvCxnSpPr/>
          <p:nvPr/>
        </p:nvCxnSpPr>
        <p:spPr>
          <a:xfrm>
            <a:off x="6912297" y="4171396"/>
            <a:ext cx="0" cy="976500"/>
          </a:xfrm>
          <a:prstGeom prst="straightConnector1">
            <a:avLst/>
          </a:prstGeom>
          <a:noFill/>
          <a:ln cap="flat" cmpd="sng" w="9525">
            <a:solidFill>
              <a:srgbClr val="D8D8D8"/>
            </a:solidFill>
            <a:prstDash val="solid"/>
            <a:round/>
            <a:headEnd len="sm" w="sm" type="none"/>
            <a:tailEnd len="sm" w="sm" type="none"/>
          </a:ln>
        </p:spPr>
      </p:cxnSp>
      <p:cxnSp>
        <p:nvCxnSpPr>
          <p:cNvPr id="1482" name="Google Shape;1482;p156"/>
          <p:cNvCxnSpPr/>
          <p:nvPr/>
        </p:nvCxnSpPr>
        <p:spPr>
          <a:xfrm>
            <a:off x="8143800" y="4183099"/>
            <a:ext cx="0" cy="976500"/>
          </a:xfrm>
          <a:prstGeom prst="straightConnector1">
            <a:avLst/>
          </a:prstGeom>
          <a:noFill/>
          <a:ln cap="flat" cmpd="sng" w="9525">
            <a:solidFill>
              <a:srgbClr val="D8D8D8"/>
            </a:solidFill>
            <a:prstDash val="solid"/>
            <a:round/>
            <a:headEnd len="sm" w="sm" type="none"/>
            <a:tailEnd len="sm" w="sm" type="none"/>
          </a:ln>
        </p:spPr>
      </p:cxnSp>
      <p:cxnSp>
        <p:nvCxnSpPr>
          <p:cNvPr id="1483" name="Google Shape;1483;p156"/>
          <p:cNvCxnSpPr/>
          <p:nvPr/>
        </p:nvCxnSpPr>
        <p:spPr>
          <a:xfrm flipH="1">
            <a:off x="725113" y="2787389"/>
            <a:ext cx="3900" cy="3284700"/>
          </a:xfrm>
          <a:prstGeom prst="straightConnector1">
            <a:avLst/>
          </a:prstGeom>
          <a:noFill/>
          <a:ln cap="flat" cmpd="sng" w="12700">
            <a:solidFill>
              <a:srgbClr val="717680"/>
            </a:solidFill>
            <a:prstDash val="dash"/>
            <a:round/>
            <a:headEnd len="sm" w="sm" type="none"/>
            <a:tailEnd len="sm" w="sm" type="none"/>
          </a:ln>
        </p:spPr>
      </p:cxnSp>
      <p:cxnSp>
        <p:nvCxnSpPr>
          <p:cNvPr id="1484" name="Google Shape;1484;p156"/>
          <p:cNvCxnSpPr/>
          <p:nvPr/>
        </p:nvCxnSpPr>
        <p:spPr>
          <a:xfrm flipH="1" rot="10800000">
            <a:off x="729013" y="6048125"/>
            <a:ext cx="672600" cy="2100"/>
          </a:xfrm>
          <a:prstGeom prst="straightConnector1">
            <a:avLst/>
          </a:prstGeom>
          <a:noFill/>
          <a:ln cap="flat" cmpd="sng" w="12700">
            <a:solidFill>
              <a:srgbClr val="717680"/>
            </a:solidFill>
            <a:prstDash val="dash"/>
            <a:round/>
            <a:headEnd len="sm" w="sm" type="none"/>
            <a:tailEnd len="med" w="med" type="triangle"/>
          </a:ln>
        </p:spPr>
      </p:cxnSp>
      <p:cxnSp>
        <p:nvCxnSpPr>
          <p:cNvPr id="1485" name="Google Shape;1485;p156"/>
          <p:cNvCxnSpPr/>
          <p:nvPr/>
        </p:nvCxnSpPr>
        <p:spPr>
          <a:xfrm>
            <a:off x="729013" y="1735587"/>
            <a:ext cx="0" cy="171600"/>
          </a:xfrm>
          <a:prstGeom prst="straightConnector1">
            <a:avLst/>
          </a:prstGeom>
          <a:noFill/>
          <a:ln cap="flat" cmpd="sng" w="12700">
            <a:solidFill>
              <a:srgbClr val="717680"/>
            </a:solidFill>
            <a:prstDash val="dash"/>
            <a:round/>
            <a:headEnd len="sm" w="sm" type="none"/>
            <a:tailEnd len="sm" w="sm" type="none"/>
          </a:ln>
        </p:spPr>
      </p:cxnSp>
      <p:sp>
        <p:nvSpPr>
          <p:cNvPr id="1486" name="Google Shape;1486;p156"/>
          <p:cNvSpPr txBox="1"/>
          <p:nvPr/>
        </p:nvSpPr>
        <p:spPr>
          <a:xfrm>
            <a:off x="3654352" y="6208333"/>
            <a:ext cx="1523100" cy="3093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CONFIGURATION</a:t>
            </a:r>
            <a:endParaRPr sz="1900">
              <a:latin typeface="Red Hat Text"/>
              <a:ea typeface="Red Hat Text"/>
              <a:cs typeface="Red Hat Text"/>
              <a:sym typeface="Red Hat Text"/>
            </a:endParaRPr>
          </a:p>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MANAGEMENT</a:t>
            </a:r>
            <a:endParaRPr sz="1900">
              <a:latin typeface="Red Hat Text"/>
              <a:ea typeface="Red Hat Text"/>
              <a:cs typeface="Red Hat Text"/>
              <a:sym typeface="Red Hat Text"/>
            </a:endParaRPr>
          </a:p>
        </p:txBody>
      </p:sp>
      <p:sp>
        <p:nvSpPr>
          <p:cNvPr id="1487" name="Google Shape;1487;p156"/>
          <p:cNvSpPr txBox="1"/>
          <p:nvPr/>
        </p:nvSpPr>
        <p:spPr>
          <a:xfrm>
            <a:off x="5045704" y="6208333"/>
            <a:ext cx="1090500" cy="3093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APP </a:t>
            </a:r>
            <a:br>
              <a:rPr b="1" lang="en" sz="900">
                <a:solidFill>
                  <a:srgbClr val="414E55"/>
                </a:solidFill>
                <a:latin typeface="Red Hat Text"/>
                <a:ea typeface="Red Hat Text"/>
                <a:cs typeface="Red Hat Text"/>
                <a:sym typeface="Red Hat Text"/>
              </a:rPr>
            </a:br>
            <a:r>
              <a:rPr b="1" lang="en" sz="900">
                <a:solidFill>
                  <a:srgbClr val="414E55"/>
                </a:solidFill>
                <a:latin typeface="Red Hat Text"/>
                <a:ea typeface="Red Hat Text"/>
                <a:cs typeface="Red Hat Text"/>
                <a:sym typeface="Red Hat Text"/>
              </a:rPr>
              <a:t>DEPLOYMENT</a:t>
            </a:r>
            <a:endParaRPr sz="1900">
              <a:latin typeface="Red Hat Text"/>
              <a:ea typeface="Red Hat Text"/>
              <a:cs typeface="Red Hat Text"/>
              <a:sym typeface="Red Hat Text"/>
            </a:endParaRPr>
          </a:p>
        </p:txBody>
      </p:sp>
      <p:sp>
        <p:nvSpPr>
          <p:cNvPr id="1488" name="Google Shape;1488;p156"/>
          <p:cNvSpPr txBox="1"/>
          <p:nvPr/>
        </p:nvSpPr>
        <p:spPr>
          <a:xfrm>
            <a:off x="6121535" y="6208333"/>
            <a:ext cx="1168200" cy="3093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CONTINUOUS</a:t>
            </a:r>
            <a:br>
              <a:rPr b="1" lang="en" sz="900">
                <a:solidFill>
                  <a:srgbClr val="414E55"/>
                </a:solidFill>
                <a:latin typeface="Red Hat Text"/>
                <a:ea typeface="Red Hat Text"/>
                <a:cs typeface="Red Hat Text"/>
                <a:sym typeface="Red Hat Text"/>
              </a:rPr>
            </a:br>
            <a:r>
              <a:rPr b="1" lang="en" sz="900">
                <a:solidFill>
                  <a:srgbClr val="414E55"/>
                </a:solidFill>
                <a:latin typeface="Red Hat Text"/>
                <a:ea typeface="Red Hat Text"/>
                <a:cs typeface="Red Hat Text"/>
                <a:sym typeface="Red Hat Text"/>
              </a:rPr>
              <a:t>DELIVERY</a:t>
            </a:r>
            <a:endParaRPr sz="1900">
              <a:latin typeface="Red Hat Text"/>
              <a:ea typeface="Red Hat Text"/>
              <a:cs typeface="Red Hat Text"/>
              <a:sym typeface="Red Hat Text"/>
            </a:endParaRPr>
          </a:p>
        </p:txBody>
      </p:sp>
      <p:sp>
        <p:nvSpPr>
          <p:cNvPr id="1489" name="Google Shape;1489;p156"/>
          <p:cNvSpPr txBox="1"/>
          <p:nvPr/>
        </p:nvSpPr>
        <p:spPr>
          <a:xfrm>
            <a:off x="7389686" y="6208333"/>
            <a:ext cx="1090500" cy="3093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SECURITY &amp;</a:t>
            </a:r>
            <a:br>
              <a:rPr b="1" lang="en" sz="900">
                <a:solidFill>
                  <a:srgbClr val="414E55"/>
                </a:solidFill>
                <a:latin typeface="Red Hat Text"/>
                <a:ea typeface="Red Hat Text"/>
                <a:cs typeface="Red Hat Text"/>
                <a:sym typeface="Red Hat Text"/>
              </a:rPr>
            </a:br>
            <a:r>
              <a:rPr b="1" lang="en" sz="900">
                <a:solidFill>
                  <a:srgbClr val="414E55"/>
                </a:solidFill>
                <a:latin typeface="Red Hat Text"/>
                <a:ea typeface="Red Hat Text"/>
                <a:cs typeface="Red Hat Text"/>
                <a:sym typeface="Red Hat Text"/>
              </a:rPr>
              <a:t>COMPLIANCE</a:t>
            </a:r>
            <a:endParaRPr sz="1900">
              <a:latin typeface="Red Hat Text"/>
              <a:ea typeface="Red Hat Text"/>
              <a:cs typeface="Red Hat Text"/>
              <a:sym typeface="Red Hat Text"/>
            </a:endParaRPr>
          </a:p>
        </p:txBody>
      </p:sp>
      <p:sp>
        <p:nvSpPr>
          <p:cNvPr id="1490" name="Google Shape;1490;p156"/>
          <p:cNvSpPr txBox="1"/>
          <p:nvPr/>
        </p:nvSpPr>
        <p:spPr>
          <a:xfrm>
            <a:off x="8497174" y="6262533"/>
            <a:ext cx="1261800" cy="2007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ORCHESTRATION</a:t>
            </a:r>
            <a:endParaRPr sz="1900">
              <a:latin typeface="Red Hat Text"/>
              <a:ea typeface="Red Hat Text"/>
              <a:cs typeface="Red Hat Text"/>
              <a:sym typeface="Red Hat Text"/>
            </a:endParaRPr>
          </a:p>
        </p:txBody>
      </p:sp>
      <p:sp>
        <p:nvSpPr>
          <p:cNvPr id="1491" name="Google Shape;1491;p156"/>
          <p:cNvSpPr txBox="1"/>
          <p:nvPr/>
        </p:nvSpPr>
        <p:spPr>
          <a:xfrm>
            <a:off x="2588686" y="6262533"/>
            <a:ext cx="1168200" cy="200700"/>
          </a:xfrm>
          <a:prstGeom prst="rect">
            <a:avLst/>
          </a:prstGeom>
          <a:solidFill>
            <a:srgbClr val="F2F2F2"/>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900">
                <a:solidFill>
                  <a:srgbClr val="414E55"/>
                </a:solidFill>
                <a:latin typeface="Red Hat Text"/>
                <a:ea typeface="Red Hat Text"/>
                <a:cs typeface="Red Hat Text"/>
                <a:sym typeface="Red Hat Text"/>
              </a:rPr>
              <a:t>PROVISIONING</a:t>
            </a:r>
            <a:endParaRPr sz="1900">
              <a:latin typeface="Red Hat Text"/>
              <a:ea typeface="Red Hat Text"/>
              <a:cs typeface="Red Hat Text"/>
              <a:sym typeface="Red Hat Text"/>
            </a:endParaRPr>
          </a:p>
        </p:txBody>
      </p:sp>
      <p:pic>
        <p:nvPicPr>
          <p:cNvPr descr="check-list.eps" id="1492" name="Google Shape;1492;p156"/>
          <p:cNvPicPr preferRelativeResize="0"/>
          <p:nvPr/>
        </p:nvPicPr>
        <p:blipFill rotWithShape="1">
          <a:blip r:embed="rId6">
            <a:alphaModFix/>
          </a:blip>
          <a:srcRect b="0" l="0" r="0" t="0"/>
          <a:stretch/>
        </p:blipFill>
        <p:spPr>
          <a:xfrm>
            <a:off x="2968563" y="5684325"/>
            <a:ext cx="401400" cy="493500"/>
          </a:xfrm>
          <a:prstGeom prst="rect">
            <a:avLst/>
          </a:prstGeom>
          <a:noFill/>
          <a:ln>
            <a:noFill/>
          </a:ln>
        </p:spPr>
      </p:pic>
      <p:pic>
        <p:nvPicPr>
          <p:cNvPr descr="two-gears.eps" id="1493" name="Google Shape;1493;p156"/>
          <p:cNvPicPr preferRelativeResize="0"/>
          <p:nvPr/>
        </p:nvPicPr>
        <p:blipFill rotWithShape="1">
          <a:blip r:embed="rId7">
            <a:alphaModFix/>
          </a:blip>
          <a:srcRect b="0" l="0" r="0" t="0"/>
          <a:stretch/>
        </p:blipFill>
        <p:spPr>
          <a:xfrm>
            <a:off x="4123108" y="5656664"/>
            <a:ext cx="455400" cy="453900"/>
          </a:xfrm>
          <a:prstGeom prst="rect">
            <a:avLst/>
          </a:prstGeom>
          <a:noFill/>
          <a:ln>
            <a:noFill/>
          </a:ln>
        </p:spPr>
      </p:pic>
      <p:pic>
        <p:nvPicPr>
          <p:cNvPr descr="spider.eps" id="1494" name="Google Shape;1494;p156"/>
          <p:cNvPicPr preferRelativeResize="0"/>
          <p:nvPr/>
        </p:nvPicPr>
        <p:blipFill rotWithShape="1">
          <a:blip r:embed="rId8">
            <a:alphaModFix/>
          </a:blip>
          <a:srcRect b="0" l="0" r="0" t="0"/>
          <a:stretch/>
        </p:blipFill>
        <p:spPr>
          <a:xfrm>
            <a:off x="5331639" y="5628646"/>
            <a:ext cx="549600" cy="482100"/>
          </a:xfrm>
          <a:prstGeom prst="rect">
            <a:avLst/>
          </a:prstGeom>
          <a:noFill/>
          <a:ln>
            <a:noFill/>
          </a:ln>
        </p:spPr>
      </p:pic>
      <p:pic>
        <p:nvPicPr>
          <p:cNvPr descr="dashboard.eps" id="1495" name="Google Shape;1495;p156"/>
          <p:cNvPicPr preferRelativeResize="0"/>
          <p:nvPr/>
        </p:nvPicPr>
        <p:blipFill rotWithShape="1">
          <a:blip r:embed="rId9">
            <a:alphaModFix/>
          </a:blip>
          <a:srcRect b="0" l="0" r="0" t="0"/>
          <a:stretch/>
        </p:blipFill>
        <p:spPr>
          <a:xfrm>
            <a:off x="6430998" y="5664627"/>
            <a:ext cx="617100" cy="383700"/>
          </a:xfrm>
          <a:prstGeom prst="rect">
            <a:avLst/>
          </a:prstGeom>
          <a:noFill/>
          <a:ln>
            <a:noFill/>
          </a:ln>
        </p:spPr>
      </p:pic>
      <p:pic>
        <p:nvPicPr>
          <p:cNvPr descr="lock-grey.eps" id="1496" name="Google Shape;1496;p156"/>
          <p:cNvPicPr preferRelativeResize="0"/>
          <p:nvPr/>
        </p:nvPicPr>
        <p:blipFill rotWithShape="1">
          <a:blip r:embed="rId10">
            <a:alphaModFix/>
          </a:blip>
          <a:srcRect b="0" l="0" r="0" t="0"/>
          <a:stretch/>
        </p:blipFill>
        <p:spPr>
          <a:xfrm>
            <a:off x="7801089" y="5666931"/>
            <a:ext cx="322800" cy="421500"/>
          </a:xfrm>
          <a:prstGeom prst="rect">
            <a:avLst/>
          </a:prstGeom>
          <a:noFill/>
          <a:ln>
            <a:noFill/>
          </a:ln>
        </p:spPr>
      </p:pic>
      <p:pic>
        <p:nvPicPr>
          <p:cNvPr descr="controls.eps" id="1497" name="Google Shape;1497;p156"/>
          <p:cNvPicPr preferRelativeResize="0"/>
          <p:nvPr/>
        </p:nvPicPr>
        <p:blipFill rotWithShape="1">
          <a:blip r:embed="rId11">
            <a:alphaModFix/>
          </a:blip>
          <a:srcRect b="0" l="0" r="0" t="0"/>
          <a:stretch/>
        </p:blipFill>
        <p:spPr>
          <a:xfrm>
            <a:off x="8876853" y="5774921"/>
            <a:ext cx="366600" cy="366600"/>
          </a:xfrm>
          <a:prstGeom prst="rect">
            <a:avLst/>
          </a:prstGeom>
          <a:noFill/>
          <a:ln>
            <a:noFill/>
          </a:ln>
        </p:spPr>
      </p:pic>
      <p:pic>
        <p:nvPicPr>
          <p:cNvPr id="1498" name="Google Shape;1498;p156"/>
          <p:cNvPicPr preferRelativeResize="0"/>
          <p:nvPr/>
        </p:nvPicPr>
        <p:blipFill>
          <a:blip r:embed="rId12">
            <a:alphaModFix/>
          </a:blip>
          <a:stretch>
            <a:fillRect/>
          </a:stretch>
        </p:blipFill>
        <p:spPr>
          <a:xfrm>
            <a:off x="1736764" y="879432"/>
            <a:ext cx="558564" cy="558559"/>
          </a:xfrm>
          <a:prstGeom prst="rect">
            <a:avLst/>
          </a:prstGeom>
          <a:noFill/>
          <a:ln>
            <a:noFill/>
          </a:ln>
        </p:spPr>
      </p:pic>
      <p:pic>
        <p:nvPicPr>
          <p:cNvPr id="1499" name="Google Shape;1499;p156"/>
          <p:cNvPicPr preferRelativeResize="0"/>
          <p:nvPr/>
        </p:nvPicPr>
        <p:blipFill>
          <a:blip r:embed="rId12">
            <a:alphaModFix/>
          </a:blip>
          <a:stretch>
            <a:fillRect/>
          </a:stretch>
        </p:blipFill>
        <p:spPr>
          <a:xfrm>
            <a:off x="2169832" y="879432"/>
            <a:ext cx="558564" cy="558559"/>
          </a:xfrm>
          <a:prstGeom prst="rect">
            <a:avLst/>
          </a:prstGeom>
          <a:noFill/>
          <a:ln>
            <a:noFill/>
          </a:ln>
        </p:spPr>
      </p:pic>
      <p:pic>
        <p:nvPicPr>
          <p:cNvPr id="1500" name="Google Shape;1500;p156"/>
          <p:cNvPicPr preferRelativeResize="0"/>
          <p:nvPr/>
        </p:nvPicPr>
        <p:blipFill>
          <a:blip r:embed="rId12">
            <a:alphaModFix/>
          </a:blip>
          <a:stretch>
            <a:fillRect/>
          </a:stretch>
        </p:blipFill>
        <p:spPr>
          <a:xfrm>
            <a:off x="2604564" y="879432"/>
            <a:ext cx="558564" cy="558559"/>
          </a:xfrm>
          <a:prstGeom prst="rect">
            <a:avLst/>
          </a:prstGeom>
          <a:noFill/>
          <a:ln>
            <a:noFill/>
          </a:ln>
        </p:spPr>
      </p:pic>
      <p:pic>
        <p:nvPicPr>
          <p:cNvPr id="1501" name="Google Shape;1501;p156"/>
          <p:cNvPicPr preferRelativeResize="0"/>
          <p:nvPr/>
        </p:nvPicPr>
        <p:blipFill>
          <a:blip r:embed="rId12">
            <a:alphaModFix/>
          </a:blip>
          <a:stretch>
            <a:fillRect/>
          </a:stretch>
        </p:blipFill>
        <p:spPr>
          <a:xfrm>
            <a:off x="3294857" y="879432"/>
            <a:ext cx="558564" cy="558559"/>
          </a:xfrm>
          <a:prstGeom prst="rect">
            <a:avLst/>
          </a:prstGeom>
          <a:noFill/>
          <a:ln>
            <a:noFill/>
          </a:ln>
        </p:spPr>
      </p:pic>
      <p:sp>
        <p:nvSpPr>
          <p:cNvPr id="1502" name="Google Shape;1502;p156"/>
          <p:cNvSpPr/>
          <p:nvPr/>
        </p:nvSpPr>
        <p:spPr>
          <a:xfrm>
            <a:off x="4456784" y="1763000"/>
            <a:ext cx="1523100" cy="353100"/>
          </a:xfrm>
          <a:prstGeom prst="rect">
            <a:avLst/>
          </a:prstGeom>
          <a:solidFill>
            <a:srgbClr val="434343"/>
          </a:solidFill>
          <a:ln>
            <a:noFill/>
          </a:ln>
        </p:spPr>
        <p:txBody>
          <a:bodyPr anchorCtr="0" anchor="ctr" bIns="60925" lIns="121875" spcFirstLastPara="1" rIns="121875" wrap="square" tIns="60925">
            <a:noAutofit/>
          </a:bodyPr>
          <a:lstStyle/>
          <a:p>
            <a:pPr indent="0" lvl="0" marL="0" rtl="0" algn="ctr">
              <a:spcBef>
                <a:spcPts val="0"/>
              </a:spcBef>
              <a:spcAft>
                <a:spcPts val="0"/>
              </a:spcAft>
              <a:buClr>
                <a:schemeClr val="dk1"/>
              </a:buClr>
              <a:buFont typeface="Arial"/>
              <a:buNone/>
            </a:pPr>
            <a:r>
              <a:rPr lang="en" sz="900">
                <a:solidFill>
                  <a:schemeClr val="lt1"/>
                </a:solidFill>
                <a:latin typeface="Overpass"/>
                <a:ea typeface="Overpass"/>
                <a:cs typeface="Overpass"/>
                <a:sym typeface="Overpass"/>
              </a:rPr>
              <a:t>KNOWLEDGE</a:t>
            </a:r>
            <a:br>
              <a:rPr lang="en" sz="900">
                <a:solidFill>
                  <a:schemeClr val="lt1"/>
                </a:solidFill>
                <a:latin typeface="Overpass"/>
                <a:ea typeface="Overpass"/>
                <a:cs typeface="Overpass"/>
                <a:sym typeface="Overpass"/>
              </a:rPr>
            </a:br>
            <a:r>
              <a:rPr lang="en" sz="900">
                <a:solidFill>
                  <a:schemeClr val="lt1"/>
                </a:solidFill>
                <a:latin typeface="Overpass"/>
                <a:ea typeface="Overpass"/>
                <a:cs typeface="Overpass"/>
                <a:sym typeface="Overpass"/>
              </a:rPr>
              <a:t>&amp; VISIBILITY</a:t>
            </a:r>
            <a:endParaRPr sz="900">
              <a:solidFill>
                <a:schemeClr val="lt1"/>
              </a:solidFill>
              <a:latin typeface="Overpass"/>
              <a:ea typeface="Overpass"/>
              <a:cs typeface="Overpass"/>
              <a:sym typeface="Overpass"/>
            </a:endParaRPr>
          </a:p>
        </p:txBody>
      </p:sp>
      <p:sp>
        <p:nvSpPr>
          <p:cNvPr id="1503" name="Google Shape;1503;p156"/>
          <p:cNvSpPr/>
          <p:nvPr/>
        </p:nvSpPr>
        <p:spPr>
          <a:xfrm>
            <a:off x="6043620" y="1763000"/>
            <a:ext cx="1523100" cy="353100"/>
          </a:xfrm>
          <a:prstGeom prst="rect">
            <a:avLst/>
          </a:prstGeom>
          <a:solidFill>
            <a:srgbClr val="434343"/>
          </a:solidFill>
          <a:ln>
            <a:noFill/>
          </a:ln>
        </p:spPr>
        <p:txBody>
          <a:bodyPr anchorCtr="0" anchor="ctr" bIns="60925" lIns="121875" spcFirstLastPara="1" rIns="121875" wrap="square" tIns="60925">
            <a:noAutofit/>
          </a:bodyPr>
          <a:lstStyle/>
          <a:p>
            <a:pPr indent="0" lvl="0" marL="0" marR="0" rtl="0" algn="ctr">
              <a:spcBef>
                <a:spcPts val="0"/>
              </a:spcBef>
              <a:spcAft>
                <a:spcPts val="0"/>
              </a:spcAft>
              <a:buClr>
                <a:schemeClr val="dk1"/>
              </a:buClr>
              <a:buSzPts val="1500"/>
              <a:buFont typeface="Arial"/>
              <a:buNone/>
            </a:pPr>
            <a:r>
              <a:rPr lang="en" sz="900">
                <a:solidFill>
                  <a:srgbClr val="FFFFFF"/>
                </a:solidFill>
                <a:latin typeface="Overpass"/>
                <a:ea typeface="Overpass"/>
                <a:cs typeface="Overpass"/>
                <a:sym typeface="Overpass"/>
              </a:rPr>
              <a:t>SCHEDULED &amp;</a:t>
            </a:r>
            <a:endParaRPr sz="900">
              <a:solidFill>
                <a:srgbClr val="FFFFFF"/>
              </a:solidFill>
              <a:latin typeface="Overpass"/>
              <a:ea typeface="Overpass"/>
              <a:cs typeface="Overpass"/>
              <a:sym typeface="Overpass"/>
            </a:endParaRPr>
          </a:p>
          <a:p>
            <a:pPr indent="0" lvl="0" marL="0" marR="0" rtl="0" algn="ctr">
              <a:spcBef>
                <a:spcPts val="0"/>
              </a:spcBef>
              <a:spcAft>
                <a:spcPts val="0"/>
              </a:spcAft>
              <a:buClr>
                <a:schemeClr val="dk1"/>
              </a:buClr>
              <a:buSzPts val="1500"/>
              <a:buFont typeface="Arial"/>
              <a:buNone/>
            </a:pPr>
            <a:r>
              <a:rPr lang="en" sz="900">
                <a:solidFill>
                  <a:srgbClr val="FFFFFF"/>
                </a:solidFill>
                <a:latin typeface="Overpass"/>
                <a:ea typeface="Overpass"/>
                <a:cs typeface="Overpass"/>
                <a:sym typeface="Overpass"/>
              </a:rPr>
              <a:t>CENTRALIZED JOBS</a:t>
            </a:r>
            <a:endParaRPr sz="900">
              <a:solidFill>
                <a:srgbClr val="FFFFFF"/>
              </a:solidFill>
              <a:latin typeface="Overpass"/>
              <a:ea typeface="Overpass"/>
              <a:cs typeface="Overpass"/>
              <a:sym typeface="Overpass"/>
            </a:endParaRPr>
          </a:p>
        </p:txBody>
      </p:sp>
      <p:sp>
        <p:nvSpPr>
          <p:cNvPr id="1504" name="Google Shape;1504;p156"/>
          <p:cNvSpPr/>
          <p:nvPr/>
        </p:nvSpPr>
        <p:spPr>
          <a:xfrm>
            <a:off x="5228225" y="2180700"/>
            <a:ext cx="23385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ctr">
              <a:spcBef>
                <a:spcPts val="0"/>
              </a:spcBef>
              <a:spcAft>
                <a:spcPts val="0"/>
              </a:spcAft>
              <a:buNone/>
            </a:pPr>
            <a:r>
              <a:rPr b="1" lang="en" sz="1100">
                <a:solidFill>
                  <a:srgbClr val="434343"/>
                </a:solidFill>
                <a:latin typeface="Open Sans"/>
                <a:ea typeface="Open Sans"/>
                <a:cs typeface="Open Sans"/>
                <a:sym typeface="Open Sans"/>
              </a:rPr>
              <a:t>TOWER API</a:t>
            </a:r>
            <a:endParaRPr b="1" sz="1100">
              <a:solidFill>
                <a:srgbClr val="434343"/>
              </a:solidFill>
              <a:latin typeface="Open Sans"/>
              <a:ea typeface="Open Sans"/>
              <a:cs typeface="Open Sans"/>
              <a:sym typeface="Open Sans"/>
            </a:endParaRPr>
          </a:p>
        </p:txBody>
      </p:sp>
      <p:sp>
        <p:nvSpPr>
          <p:cNvPr id="1505" name="Google Shape;1505;p156"/>
          <p:cNvSpPr/>
          <p:nvPr/>
        </p:nvSpPr>
        <p:spPr>
          <a:xfrm>
            <a:off x="1488164" y="2775615"/>
            <a:ext cx="6230700" cy="708600"/>
          </a:xfrm>
          <a:prstGeom prst="rect">
            <a:avLst/>
          </a:prstGeom>
          <a:solidFill>
            <a:srgbClr val="36959E"/>
          </a:solid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300">
                <a:solidFill>
                  <a:schemeClr val="lt1"/>
                </a:solidFill>
                <a:latin typeface="Red Hat Display"/>
                <a:ea typeface="Red Hat Display"/>
                <a:cs typeface="Red Hat Display"/>
                <a:sym typeface="Red Hat Display"/>
              </a:rPr>
              <a:t>ANSIBLE</a:t>
            </a:r>
            <a:endParaRPr b="1" sz="1300">
              <a:solidFill>
                <a:schemeClr val="lt1"/>
              </a:solidFill>
              <a:latin typeface="Red Hat Display"/>
              <a:ea typeface="Red Hat Display"/>
              <a:cs typeface="Red Hat Display"/>
              <a:sym typeface="Red Hat Display"/>
            </a:endParaRPr>
          </a:p>
          <a:p>
            <a:pPr indent="0" lvl="0" marL="0" rtl="0" algn="l">
              <a:spcBef>
                <a:spcPts val="0"/>
              </a:spcBef>
              <a:spcAft>
                <a:spcPts val="0"/>
              </a:spcAft>
              <a:buClr>
                <a:schemeClr val="dk1"/>
              </a:buClr>
              <a:buFont typeface="Arial"/>
              <a:buNone/>
            </a:pPr>
            <a:r>
              <a:rPr b="1" lang="en" sz="1300">
                <a:solidFill>
                  <a:schemeClr val="lt1"/>
                </a:solidFill>
                <a:latin typeface="Red Hat Display"/>
                <a:ea typeface="Red Hat Display"/>
                <a:cs typeface="Red Hat Display"/>
                <a:sym typeface="Red Hat Display"/>
              </a:rPr>
              <a:t>ENGINE</a:t>
            </a:r>
            <a:endParaRPr b="1" sz="1300">
              <a:solidFill>
                <a:schemeClr val="lt1"/>
              </a:solidFill>
              <a:latin typeface="Red Hat Display"/>
              <a:ea typeface="Red Hat Display"/>
              <a:cs typeface="Red Hat Display"/>
              <a:sym typeface="Red Hat Display"/>
            </a:endParaRPr>
          </a:p>
        </p:txBody>
      </p:sp>
      <p:sp>
        <p:nvSpPr>
          <p:cNvPr id="1506" name="Google Shape;1506;p156"/>
          <p:cNvSpPr/>
          <p:nvPr/>
        </p:nvSpPr>
        <p:spPr>
          <a:xfrm>
            <a:off x="2528600" y="2849433"/>
            <a:ext cx="50382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100">
                <a:solidFill>
                  <a:srgbClr val="388485"/>
                </a:solidFill>
                <a:latin typeface="Red Hat Text"/>
                <a:ea typeface="Red Hat Text"/>
                <a:cs typeface="Red Hat Text"/>
                <a:sym typeface="Red Hat Text"/>
              </a:rPr>
              <a:t>OPEN SOURCE MODULE LIBRARY</a:t>
            </a:r>
            <a:endParaRPr sz="1900">
              <a:solidFill>
                <a:schemeClr val="dk1"/>
              </a:solidFill>
              <a:latin typeface="Red Hat Text"/>
              <a:ea typeface="Red Hat Text"/>
              <a:cs typeface="Red Hat Text"/>
              <a:sym typeface="Red Hat Text"/>
            </a:endParaRPr>
          </a:p>
        </p:txBody>
      </p:sp>
      <p:sp>
        <p:nvSpPr>
          <p:cNvPr id="1507" name="Google Shape;1507;p156"/>
          <p:cNvSpPr/>
          <p:nvPr/>
        </p:nvSpPr>
        <p:spPr>
          <a:xfrm>
            <a:off x="5101923" y="3166000"/>
            <a:ext cx="24651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100">
                <a:solidFill>
                  <a:srgbClr val="388485"/>
                </a:solidFill>
                <a:latin typeface="Red Hat Text"/>
                <a:ea typeface="Red Hat Text"/>
                <a:cs typeface="Red Hat Text"/>
                <a:sym typeface="Red Hat Text"/>
              </a:rPr>
              <a:t>PYTHON CODEBASE</a:t>
            </a:r>
            <a:endParaRPr sz="1900">
              <a:solidFill>
                <a:schemeClr val="dk1"/>
              </a:solidFill>
              <a:latin typeface="Red Hat Text"/>
              <a:ea typeface="Red Hat Text"/>
              <a:cs typeface="Red Hat Text"/>
              <a:sym typeface="Red Hat Text"/>
            </a:endParaRPr>
          </a:p>
        </p:txBody>
      </p:sp>
      <p:sp>
        <p:nvSpPr>
          <p:cNvPr id="1508" name="Google Shape;1508;p156"/>
          <p:cNvSpPr/>
          <p:nvPr/>
        </p:nvSpPr>
        <p:spPr>
          <a:xfrm>
            <a:off x="2528600" y="3166000"/>
            <a:ext cx="25107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Font typeface="Arial"/>
              <a:buNone/>
            </a:pPr>
            <a:r>
              <a:rPr b="1" lang="en" sz="1100">
                <a:solidFill>
                  <a:srgbClr val="388485"/>
                </a:solidFill>
                <a:latin typeface="Red Hat Text"/>
                <a:ea typeface="Red Hat Text"/>
                <a:cs typeface="Red Hat Text"/>
                <a:sym typeface="Red Hat Text"/>
              </a:rPr>
              <a:t>PLUGINS</a:t>
            </a:r>
            <a:endParaRPr sz="1900">
              <a:solidFill>
                <a:schemeClr val="dk1"/>
              </a:solidFill>
              <a:latin typeface="Red Hat Text"/>
              <a:ea typeface="Red Hat Text"/>
              <a:cs typeface="Red Hat Text"/>
              <a:sym typeface="Red Hat Text"/>
            </a:endParaRPr>
          </a:p>
        </p:txBody>
      </p:sp>
      <p:cxnSp>
        <p:nvCxnSpPr>
          <p:cNvPr id="1509" name="Google Shape;1509;p156"/>
          <p:cNvCxnSpPr/>
          <p:nvPr/>
        </p:nvCxnSpPr>
        <p:spPr>
          <a:xfrm>
            <a:off x="9640393" y="4183099"/>
            <a:ext cx="0" cy="976500"/>
          </a:xfrm>
          <a:prstGeom prst="straightConnector1">
            <a:avLst/>
          </a:prstGeom>
          <a:noFill/>
          <a:ln cap="flat" cmpd="sng" w="9525">
            <a:solidFill>
              <a:srgbClr val="D8D8D8"/>
            </a:solidFill>
            <a:prstDash val="solid"/>
            <a:round/>
            <a:headEnd len="sm" w="sm" type="none"/>
            <a:tailEnd len="sm" w="sm" type="none"/>
          </a:ln>
        </p:spPr>
      </p:cxnSp>
      <p:sp>
        <p:nvSpPr>
          <p:cNvPr id="1510" name="Google Shape;1510;p156"/>
          <p:cNvSpPr txBox="1"/>
          <p:nvPr/>
        </p:nvSpPr>
        <p:spPr>
          <a:xfrm>
            <a:off x="9865203" y="4183100"/>
            <a:ext cx="1523100" cy="976500"/>
          </a:xfrm>
          <a:prstGeom prst="rect">
            <a:avLst/>
          </a:prstGeom>
          <a:noFill/>
          <a:ln>
            <a:noFill/>
          </a:ln>
        </p:spPr>
        <p:txBody>
          <a:bodyPr anchorCtr="0" anchor="t" bIns="60925" lIns="121875" spcFirstLastPara="1" rIns="121875" wrap="square" tIns="60925">
            <a:noAutofit/>
          </a:bodyPr>
          <a:lstStyle/>
          <a:p>
            <a:pPr indent="0" lvl="0" marL="0" marR="0" rtl="0" algn="l">
              <a:lnSpc>
                <a:spcPct val="70000"/>
              </a:lnSpc>
              <a:spcBef>
                <a:spcPts val="0"/>
              </a:spcBef>
              <a:spcAft>
                <a:spcPts val="0"/>
              </a:spcAft>
              <a:buNone/>
            </a:pPr>
            <a:r>
              <a:rPr b="1" lang="en" sz="900">
                <a:solidFill>
                  <a:srgbClr val="414E55"/>
                </a:solidFill>
                <a:latin typeface="Red Hat Text"/>
                <a:ea typeface="Red Hat Text"/>
                <a:cs typeface="Red Hat Text"/>
                <a:sym typeface="Red Hat Text"/>
              </a:rPr>
              <a:t>APP DEVELOPMENT</a:t>
            </a:r>
            <a:endParaRPr sz="1900">
              <a:latin typeface="Red Hat Text"/>
              <a:ea typeface="Red Hat Text"/>
              <a:cs typeface="Red Hat Text"/>
              <a:sym typeface="Red Hat Text"/>
            </a:endParaRPr>
          </a:p>
          <a:p>
            <a:pPr indent="0" lvl="0" marL="0" marR="0" rtl="0" algn="l">
              <a:lnSpc>
                <a:spcPct val="70000"/>
              </a:lnSpc>
              <a:spcBef>
                <a:spcPts val="0"/>
              </a:spcBef>
              <a:spcAft>
                <a:spcPts val="0"/>
              </a:spcAft>
              <a:buNone/>
            </a:pPr>
            <a:r>
              <a:t/>
            </a:r>
            <a:endParaRPr b="1" sz="900">
              <a:solidFill>
                <a:srgbClr val="414E55"/>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PYTHON VENV</a:t>
            </a:r>
            <a:r>
              <a:rPr b="1" lang="en" sz="800">
                <a:solidFill>
                  <a:srgbClr val="909090"/>
                </a:solidFill>
                <a:latin typeface="Red Hat Text"/>
                <a:ea typeface="Red Hat Text"/>
                <a:cs typeface="Red Hat Text"/>
                <a:sym typeface="Red Hat Text"/>
              </a:rPr>
              <a:t>, </a:t>
            </a:r>
            <a:endParaRPr sz="1900">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NPM</a:t>
            </a:r>
            <a:r>
              <a:rPr b="1" lang="en" sz="800">
                <a:solidFill>
                  <a:srgbClr val="909090"/>
                </a:solidFill>
                <a:latin typeface="Red Hat Text"/>
                <a:ea typeface="Red Hat Text"/>
                <a:cs typeface="Red Hat Text"/>
                <a:sym typeface="Red Hat Text"/>
              </a:rPr>
              <a:t>,</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YUM,</a:t>
            </a:r>
            <a:endParaRPr b="1" sz="800">
              <a:solidFill>
                <a:srgbClr val="909090"/>
              </a:solidFill>
              <a:latin typeface="Red Hat Text"/>
              <a:ea typeface="Red Hat Text"/>
              <a:cs typeface="Red Hat Text"/>
              <a:sym typeface="Red Hat Text"/>
            </a:endParaRPr>
          </a:p>
          <a:p>
            <a:pPr indent="0" lvl="0" marL="0" marR="0" rtl="0" algn="l">
              <a:lnSpc>
                <a:spcPct val="120000"/>
              </a:lnSpc>
              <a:spcBef>
                <a:spcPts val="0"/>
              </a:spcBef>
              <a:spcAft>
                <a:spcPts val="0"/>
              </a:spcAft>
              <a:buNone/>
            </a:pPr>
            <a:r>
              <a:rPr b="1" lang="en" sz="800">
                <a:solidFill>
                  <a:srgbClr val="909090"/>
                </a:solidFill>
                <a:latin typeface="Red Hat Text"/>
                <a:ea typeface="Red Hat Text"/>
                <a:cs typeface="Red Hat Text"/>
                <a:sym typeface="Red Hat Text"/>
              </a:rPr>
              <a:t>APT, </a:t>
            </a:r>
            <a:br>
              <a:rPr b="1" lang="en" sz="800">
                <a:solidFill>
                  <a:srgbClr val="909090"/>
                </a:solidFill>
                <a:latin typeface="Red Hat Text"/>
                <a:ea typeface="Red Hat Text"/>
                <a:cs typeface="Red Hat Text"/>
                <a:sym typeface="Red Hat Text"/>
              </a:rPr>
            </a:br>
            <a:r>
              <a:rPr b="1" lang="en" sz="800">
                <a:solidFill>
                  <a:srgbClr val="909090"/>
                </a:solidFill>
                <a:latin typeface="Red Hat Text"/>
                <a:ea typeface="Red Hat Text"/>
                <a:cs typeface="Red Hat Text"/>
                <a:sym typeface="Red Hat Text"/>
              </a:rPr>
              <a:t>PIP...</a:t>
            </a:r>
            <a:endParaRPr b="1" sz="800">
              <a:solidFill>
                <a:srgbClr val="909090"/>
              </a:solidFill>
              <a:latin typeface="Red Hat Text"/>
              <a:ea typeface="Red Hat Text"/>
              <a:cs typeface="Red Hat Text"/>
              <a:sym typeface="Red Hat Text"/>
            </a:endParaRPr>
          </a:p>
        </p:txBody>
      </p:sp>
      <p:sp>
        <p:nvSpPr>
          <p:cNvPr id="1511" name="Google Shape;1511;p156"/>
          <p:cNvSpPr/>
          <p:nvPr/>
        </p:nvSpPr>
        <p:spPr>
          <a:xfrm>
            <a:off x="7957675" y="1684075"/>
            <a:ext cx="3943800" cy="1804500"/>
          </a:xfrm>
          <a:prstGeom prst="rect">
            <a:avLst/>
          </a:prstGeom>
          <a:solidFill>
            <a:srgbClr val="00B9E4"/>
          </a:solid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b="1" lang="en" sz="1300">
                <a:solidFill>
                  <a:srgbClr val="FFFFFF"/>
                </a:solidFill>
                <a:latin typeface="Red Hat Text"/>
                <a:ea typeface="Red Hat Text"/>
                <a:cs typeface="Red Hat Text"/>
                <a:sym typeface="Red Hat Text"/>
              </a:rPr>
              <a:t>CLOUD.REDHAT.COM</a:t>
            </a:r>
            <a:endParaRPr b="1" sz="1300">
              <a:solidFill>
                <a:srgbClr val="FFFFFF"/>
              </a:solidFill>
              <a:latin typeface="Red Hat Text"/>
              <a:ea typeface="Red Hat Text"/>
              <a:cs typeface="Red Hat Text"/>
              <a:sym typeface="Red Hat Text"/>
            </a:endParaRPr>
          </a:p>
        </p:txBody>
      </p:sp>
      <p:sp>
        <p:nvSpPr>
          <p:cNvPr id="1512" name="Google Shape;1512;p156"/>
          <p:cNvSpPr/>
          <p:nvPr/>
        </p:nvSpPr>
        <p:spPr>
          <a:xfrm>
            <a:off x="8063250" y="1976300"/>
            <a:ext cx="3783900" cy="675000"/>
          </a:xfrm>
          <a:prstGeom prst="rect">
            <a:avLst/>
          </a:prstGeom>
          <a:solidFill>
            <a:srgbClr val="1B5564"/>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300">
                <a:solidFill>
                  <a:srgbClr val="FFFFFF"/>
                </a:solidFill>
                <a:latin typeface="Red Hat Display"/>
                <a:ea typeface="Red Hat Display"/>
                <a:cs typeface="Red Hat Display"/>
                <a:sym typeface="Red Hat Display"/>
              </a:rPr>
              <a:t>AUTOMATION</a:t>
            </a:r>
            <a:endParaRPr b="1" sz="1300">
              <a:solidFill>
                <a:srgbClr val="FFFFFF"/>
              </a:solidFill>
              <a:latin typeface="Red Hat Display"/>
              <a:ea typeface="Red Hat Display"/>
              <a:cs typeface="Red Hat Display"/>
              <a:sym typeface="Red Hat Display"/>
            </a:endParaRPr>
          </a:p>
          <a:p>
            <a:pPr indent="0" lvl="0" marL="0" rtl="0" algn="l">
              <a:spcBef>
                <a:spcPts val="0"/>
              </a:spcBef>
              <a:spcAft>
                <a:spcPts val="0"/>
              </a:spcAft>
              <a:buNone/>
            </a:pPr>
            <a:r>
              <a:rPr b="1" lang="en" sz="1300">
                <a:solidFill>
                  <a:srgbClr val="FFFFFF"/>
                </a:solidFill>
                <a:latin typeface="Red Hat Display"/>
                <a:ea typeface="Red Hat Display"/>
                <a:cs typeface="Red Hat Display"/>
                <a:sym typeface="Red Hat Display"/>
              </a:rPr>
              <a:t>HUB</a:t>
            </a:r>
            <a:endParaRPr sz="1300">
              <a:solidFill>
                <a:srgbClr val="FFFFFF"/>
              </a:solidFill>
              <a:latin typeface="Red Hat Display"/>
              <a:ea typeface="Red Hat Display"/>
              <a:cs typeface="Red Hat Display"/>
              <a:sym typeface="Red Hat Display"/>
            </a:endParaRPr>
          </a:p>
        </p:txBody>
      </p:sp>
      <p:sp>
        <p:nvSpPr>
          <p:cNvPr id="1513" name="Google Shape;1513;p156"/>
          <p:cNvSpPr/>
          <p:nvPr/>
        </p:nvSpPr>
        <p:spPr>
          <a:xfrm>
            <a:off x="8085560" y="2710593"/>
            <a:ext cx="3761700" cy="675000"/>
          </a:xfrm>
          <a:prstGeom prst="rect">
            <a:avLst/>
          </a:prstGeom>
          <a:solidFill>
            <a:srgbClr val="007BB0"/>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300">
                <a:solidFill>
                  <a:srgbClr val="FFFFFF"/>
                </a:solidFill>
                <a:latin typeface="Red Hat Display"/>
                <a:ea typeface="Red Hat Display"/>
                <a:cs typeface="Red Hat Display"/>
                <a:sym typeface="Red Hat Display"/>
              </a:rPr>
              <a:t>AUTOMATION</a:t>
            </a:r>
            <a:endParaRPr b="1" sz="1300">
              <a:solidFill>
                <a:srgbClr val="FFFFFF"/>
              </a:solidFill>
              <a:latin typeface="Red Hat Display"/>
              <a:ea typeface="Red Hat Display"/>
              <a:cs typeface="Red Hat Display"/>
              <a:sym typeface="Red Hat Display"/>
            </a:endParaRPr>
          </a:p>
          <a:p>
            <a:pPr indent="0" lvl="0" marL="0" rtl="0" algn="l">
              <a:spcBef>
                <a:spcPts val="0"/>
              </a:spcBef>
              <a:spcAft>
                <a:spcPts val="0"/>
              </a:spcAft>
              <a:buNone/>
            </a:pPr>
            <a:r>
              <a:rPr b="1" lang="en" sz="1300">
                <a:solidFill>
                  <a:srgbClr val="FFFFFF"/>
                </a:solidFill>
                <a:latin typeface="Red Hat Display"/>
                <a:ea typeface="Red Hat Display"/>
                <a:cs typeface="Red Hat Display"/>
                <a:sym typeface="Red Hat Display"/>
              </a:rPr>
              <a:t>ANALYTICS</a:t>
            </a:r>
            <a:endParaRPr sz="1300">
              <a:solidFill>
                <a:srgbClr val="FFFFFF"/>
              </a:solidFill>
              <a:latin typeface="Red Hat Display"/>
              <a:ea typeface="Red Hat Display"/>
              <a:cs typeface="Red Hat Display"/>
              <a:sym typeface="Red Hat Display"/>
            </a:endParaRPr>
          </a:p>
        </p:txBody>
      </p:sp>
      <p:sp>
        <p:nvSpPr>
          <p:cNvPr id="1514" name="Google Shape;1514;p156"/>
          <p:cNvSpPr txBox="1"/>
          <p:nvPr/>
        </p:nvSpPr>
        <p:spPr>
          <a:xfrm>
            <a:off x="0" y="85267"/>
            <a:ext cx="12189000" cy="810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Ansible Automation Platform</a:t>
            </a:r>
            <a:endParaRPr sz="3700">
              <a:solidFill>
                <a:srgbClr val="EE0000"/>
              </a:solidFill>
              <a:latin typeface="Red Hat Display"/>
              <a:ea typeface="Red Hat Display"/>
              <a:cs typeface="Red Hat Display"/>
              <a:sym typeface="Red Hat Display"/>
            </a:endParaRPr>
          </a:p>
        </p:txBody>
      </p:sp>
      <p:sp>
        <p:nvSpPr>
          <p:cNvPr id="1515" name="Google Shape;1515;p156"/>
          <p:cNvSpPr/>
          <p:nvPr/>
        </p:nvSpPr>
        <p:spPr>
          <a:xfrm>
            <a:off x="9528175" y="2019975"/>
            <a:ext cx="22530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100">
                <a:solidFill>
                  <a:srgbClr val="1B5564"/>
                </a:solidFill>
                <a:latin typeface="Red Hat Text"/>
                <a:ea typeface="Red Hat Text"/>
                <a:cs typeface="Red Hat Text"/>
                <a:sym typeface="Red Hat Text"/>
              </a:rPr>
              <a:t>CERTIFIED COLLECTIONS</a:t>
            </a:r>
            <a:endParaRPr sz="1900">
              <a:solidFill>
                <a:srgbClr val="1B5564"/>
              </a:solidFill>
              <a:latin typeface="Red Hat Text"/>
              <a:ea typeface="Red Hat Text"/>
              <a:cs typeface="Red Hat Text"/>
              <a:sym typeface="Red Hat Text"/>
            </a:endParaRPr>
          </a:p>
        </p:txBody>
      </p:sp>
      <p:sp>
        <p:nvSpPr>
          <p:cNvPr id="1516" name="Google Shape;1516;p156"/>
          <p:cNvSpPr/>
          <p:nvPr/>
        </p:nvSpPr>
        <p:spPr>
          <a:xfrm>
            <a:off x="9528175" y="2337575"/>
            <a:ext cx="22530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100">
                <a:solidFill>
                  <a:srgbClr val="1B5564"/>
                </a:solidFill>
                <a:latin typeface="Red Hat Text"/>
                <a:ea typeface="Red Hat Text"/>
                <a:cs typeface="Red Hat Text"/>
                <a:sym typeface="Red Hat Text"/>
              </a:rPr>
              <a:t>PARTNER COLLECTIONS</a:t>
            </a:r>
            <a:endParaRPr sz="1900">
              <a:solidFill>
                <a:srgbClr val="1B5564"/>
              </a:solidFill>
              <a:latin typeface="Red Hat Text"/>
              <a:ea typeface="Red Hat Text"/>
              <a:cs typeface="Red Hat Text"/>
              <a:sym typeface="Red Hat Text"/>
            </a:endParaRPr>
          </a:p>
        </p:txBody>
      </p:sp>
      <p:sp>
        <p:nvSpPr>
          <p:cNvPr id="1517" name="Google Shape;1517;p156"/>
          <p:cNvSpPr/>
          <p:nvPr/>
        </p:nvSpPr>
        <p:spPr>
          <a:xfrm>
            <a:off x="9473275" y="2754825"/>
            <a:ext cx="23385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100">
                <a:solidFill>
                  <a:srgbClr val="004153"/>
                </a:solidFill>
                <a:latin typeface="Red Hat Text"/>
                <a:ea typeface="Red Hat Text"/>
                <a:cs typeface="Red Hat Text"/>
                <a:sym typeface="Red Hat Text"/>
              </a:rPr>
              <a:t>PERFORMANCE DASHBOARD</a:t>
            </a:r>
            <a:endParaRPr sz="1900">
              <a:solidFill>
                <a:srgbClr val="004153"/>
              </a:solidFill>
              <a:latin typeface="Red Hat Text"/>
              <a:ea typeface="Red Hat Text"/>
              <a:cs typeface="Red Hat Text"/>
              <a:sym typeface="Red Hat Text"/>
            </a:endParaRPr>
          </a:p>
        </p:txBody>
      </p:sp>
      <p:sp>
        <p:nvSpPr>
          <p:cNvPr id="1518" name="Google Shape;1518;p156"/>
          <p:cNvSpPr/>
          <p:nvPr/>
        </p:nvSpPr>
        <p:spPr>
          <a:xfrm>
            <a:off x="9473275" y="3056825"/>
            <a:ext cx="2338500" cy="268800"/>
          </a:xfrm>
          <a:prstGeom prst="rect">
            <a:avLst/>
          </a:prstGeom>
          <a:solidFill>
            <a:srgbClr val="E6E6E6"/>
          </a:solidFill>
          <a:ln>
            <a:noFill/>
          </a:ln>
        </p:spPr>
        <p:txBody>
          <a:bodyPr anchorCtr="0" anchor="ctr" bIns="60925" lIns="121875" spcFirstLastPara="1" rIns="121875" wrap="square" tIns="60925">
            <a:noAutofit/>
          </a:bodyPr>
          <a:lstStyle/>
          <a:p>
            <a:pPr indent="0" lvl="0" marL="0" rtl="0" algn="l">
              <a:spcBef>
                <a:spcPts val="0"/>
              </a:spcBef>
              <a:spcAft>
                <a:spcPts val="0"/>
              </a:spcAft>
              <a:buNone/>
            </a:pPr>
            <a:r>
              <a:rPr b="1" lang="en" sz="1100">
                <a:solidFill>
                  <a:srgbClr val="004153"/>
                </a:solidFill>
                <a:latin typeface="Red Hat Text"/>
                <a:ea typeface="Red Hat Text"/>
                <a:cs typeface="Red Hat Text"/>
                <a:sym typeface="Red Hat Text"/>
              </a:rPr>
              <a:t>ORGANIZATIONAL STATS</a:t>
            </a:r>
            <a:endParaRPr sz="1900">
              <a:solidFill>
                <a:srgbClr val="004153"/>
              </a:solidFill>
              <a:latin typeface="Red Hat Text"/>
              <a:ea typeface="Red Hat Text"/>
              <a:cs typeface="Red Hat Text"/>
              <a:sym typeface="Red Hat Tex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157"/>
          <p:cNvSpPr txBox="1"/>
          <p:nvPr/>
        </p:nvSpPr>
        <p:spPr>
          <a:xfrm>
            <a:off x="826475" y="1543350"/>
            <a:ext cx="5199600" cy="3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Everything in Ansible Tower revolves around the concept of a </a:t>
            </a:r>
            <a:r>
              <a:rPr b="1" lang="en" sz="1800">
                <a:latin typeface="Red Hat Text"/>
                <a:ea typeface="Red Hat Text"/>
                <a:cs typeface="Red Hat Text"/>
                <a:sym typeface="Red Hat Text"/>
              </a:rPr>
              <a:t>Job Template</a:t>
            </a:r>
            <a:r>
              <a:rPr lang="en" sz="1800">
                <a:latin typeface="Red Hat Text"/>
                <a:ea typeface="Red Hat Text"/>
                <a:cs typeface="Red Hat Text"/>
                <a:sym typeface="Red Hat Text"/>
              </a:rPr>
              <a:t>.  Job Templates allow Ansible Playbooks to be controlled, delegated and scaled for an organization.</a:t>
            </a:r>
            <a:br>
              <a:rPr lang="en" sz="1800">
                <a:latin typeface="Red Hat Text"/>
                <a:ea typeface="Red Hat Text"/>
                <a:cs typeface="Red Hat Text"/>
                <a:sym typeface="Red Hat Text"/>
              </a:rPr>
            </a:br>
            <a:br>
              <a:rPr lang="en" sz="1800">
                <a:latin typeface="Red Hat Text"/>
                <a:ea typeface="Red Hat Text"/>
                <a:cs typeface="Red Hat Text"/>
                <a:sym typeface="Red Hat Text"/>
              </a:rPr>
            </a:br>
            <a:r>
              <a:rPr lang="en" sz="1800">
                <a:latin typeface="Red Hat Text"/>
                <a:ea typeface="Red Hat Text"/>
                <a:cs typeface="Red Hat Text"/>
                <a:sym typeface="Red Hat Text"/>
              </a:rPr>
              <a:t>Job templates also encourage the reuse of Ansible Playbook content and collaboration between teams.</a:t>
            </a:r>
            <a:endParaRPr sz="1800">
              <a:latin typeface="Red Hat Text"/>
              <a:ea typeface="Red Hat Text"/>
              <a:cs typeface="Red Hat Text"/>
              <a:sym typeface="Red Hat Text"/>
            </a:endParaRPr>
          </a:p>
          <a:p>
            <a:pPr indent="0" lvl="0" marL="0" rtl="0" algn="l">
              <a:spcBef>
                <a:spcPts val="0"/>
              </a:spcBef>
              <a:spcAft>
                <a:spcPts val="0"/>
              </a:spcAft>
              <a:buNone/>
            </a:pPr>
            <a:r>
              <a:t/>
            </a:r>
            <a:endParaRPr sz="18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1800">
                <a:latin typeface="Red Hat Text"/>
                <a:ea typeface="Red Hat Text"/>
                <a:cs typeface="Red Hat Text"/>
                <a:sym typeface="Red Hat Text"/>
              </a:rPr>
              <a:t>A </a:t>
            </a:r>
            <a:r>
              <a:rPr b="1" lang="en" sz="1800">
                <a:solidFill>
                  <a:schemeClr val="dk1"/>
                </a:solidFill>
                <a:latin typeface="Red Hat Text"/>
                <a:ea typeface="Red Hat Text"/>
                <a:cs typeface="Red Hat Text"/>
                <a:sym typeface="Red Hat Text"/>
              </a:rPr>
              <a:t>Job Template</a:t>
            </a:r>
            <a:r>
              <a:rPr lang="en" sz="1800">
                <a:latin typeface="Red Hat Text"/>
                <a:ea typeface="Red Hat Text"/>
                <a:cs typeface="Red Hat Text"/>
                <a:sym typeface="Red Hat Text"/>
              </a:rPr>
              <a:t> requires:</a:t>
            </a:r>
            <a:endParaRPr sz="1800">
              <a:latin typeface="Red Hat Text"/>
              <a:ea typeface="Red Hat Text"/>
              <a:cs typeface="Red Hat Text"/>
              <a:sym typeface="Red Hat Text"/>
            </a:endParaRPr>
          </a:p>
          <a:p>
            <a:pPr indent="-330200" lvl="0" marL="457200" rtl="0" algn="l">
              <a:lnSpc>
                <a:spcPct val="115000"/>
              </a:lnSpc>
              <a:spcBef>
                <a:spcPts val="0"/>
              </a:spcBef>
              <a:spcAft>
                <a:spcPts val="0"/>
              </a:spcAft>
              <a:buSzPts val="1800"/>
              <a:buFont typeface="Overpass"/>
              <a:buChar char="●"/>
            </a:pPr>
            <a:r>
              <a:rPr lang="en" sz="1800">
                <a:latin typeface="Red Hat Text"/>
                <a:ea typeface="Red Hat Text"/>
                <a:cs typeface="Red Hat Text"/>
                <a:sym typeface="Red Hat Text"/>
              </a:rPr>
              <a:t> An </a:t>
            </a:r>
            <a:r>
              <a:rPr b="1" lang="en" sz="1800">
                <a:latin typeface="Red Hat Text"/>
                <a:ea typeface="Red Hat Text"/>
                <a:cs typeface="Red Hat Text"/>
                <a:sym typeface="Red Hat Text"/>
              </a:rPr>
              <a:t>Inventory</a:t>
            </a:r>
            <a:r>
              <a:rPr lang="en" sz="1800">
                <a:latin typeface="Red Hat Text"/>
                <a:ea typeface="Red Hat Text"/>
                <a:cs typeface="Red Hat Text"/>
                <a:sym typeface="Red Hat Text"/>
              </a:rPr>
              <a:t> to run the job against</a:t>
            </a:r>
            <a:endParaRPr sz="1800">
              <a:latin typeface="Red Hat Text"/>
              <a:ea typeface="Red Hat Text"/>
              <a:cs typeface="Red Hat Text"/>
              <a:sym typeface="Red Hat Text"/>
            </a:endParaRPr>
          </a:p>
          <a:p>
            <a:pPr indent="-330200" lvl="0" marL="457200" rtl="0" algn="l">
              <a:lnSpc>
                <a:spcPct val="115000"/>
              </a:lnSpc>
              <a:spcBef>
                <a:spcPts val="0"/>
              </a:spcBef>
              <a:spcAft>
                <a:spcPts val="0"/>
              </a:spcAft>
              <a:buSzPts val="1800"/>
              <a:buFont typeface="Overpass"/>
              <a:buChar char="●"/>
            </a:pPr>
            <a:r>
              <a:rPr lang="en" sz="1800">
                <a:latin typeface="Red Hat Text"/>
                <a:ea typeface="Red Hat Text"/>
                <a:cs typeface="Red Hat Text"/>
                <a:sym typeface="Red Hat Text"/>
              </a:rPr>
              <a:t> A </a:t>
            </a:r>
            <a:r>
              <a:rPr b="1" lang="en" sz="1800">
                <a:latin typeface="Red Hat Text"/>
                <a:ea typeface="Red Hat Text"/>
                <a:cs typeface="Red Hat Text"/>
                <a:sym typeface="Red Hat Text"/>
              </a:rPr>
              <a:t>Credential</a:t>
            </a:r>
            <a:r>
              <a:rPr lang="en" sz="1800">
                <a:latin typeface="Red Hat Text"/>
                <a:ea typeface="Red Hat Text"/>
                <a:cs typeface="Red Hat Text"/>
                <a:sym typeface="Red Hat Text"/>
              </a:rPr>
              <a:t> to login to devices.</a:t>
            </a:r>
            <a:endParaRPr sz="1800">
              <a:latin typeface="Red Hat Text"/>
              <a:ea typeface="Red Hat Text"/>
              <a:cs typeface="Red Hat Text"/>
              <a:sym typeface="Red Hat Text"/>
            </a:endParaRPr>
          </a:p>
          <a:p>
            <a:pPr indent="-330200" lvl="0" marL="457200" rtl="0" algn="l">
              <a:lnSpc>
                <a:spcPct val="115000"/>
              </a:lnSpc>
              <a:spcBef>
                <a:spcPts val="0"/>
              </a:spcBef>
              <a:spcAft>
                <a:spcPts val="0"/>
              </a:spcAft>
              <a:buSzPts val="1800"/>
              <a:buFont typeface="Overpass"/>
              <a:buChar char="●"/>
            </a:pPr>
            <a:r>
              <a:rPr lang="en" sz="1800">
                <a:latin typeface="Red Hat Text"/>
                <a:ea typeface="Red Hat Text"/>
                <a:cs typeface="Red Hat Text"/>
                <a:sym typeface="Red Hat Text"/>
              </a:rPr>
              <a:t> A </a:t>
            </a:r>
            <a:r>
              <a:rPr b="1" lang="en" sz="1800">
                <a:latin typeface="Red Hat Text"/>
                <a:ea typeface="Red Hat Text"/>
                <a:cs typeface="Red Hat Text"/>
                <a:sym typeface="Red Hat Text"/>
              </a:rPr>
              <a:t>Project</a:t>
            </a:r>
            <a:r>
              <a:rPr lang="en" sz="1800">
                <a:latin typeface="Red Hat Text"/>
                <a:ea typeface="Red Hat Text"/>
                <a:cs typeface="Red Hat Text"/>
                <a:sym typeface="Red Hat Text"/>
              </a:rPr>
              <a:t> which contains Ansible Playbooks</a:t>
            </a:r>
            <a:endParaRPr sz="1800">
              <a:solidFill>
                <a:srgbClr val="000000"/>
              </a:solidFill>
              <a:latin typeface="Red Hat Text"/>
              <a:ea typeface="Red Hat Text"/>
              <a:cs typeface="Red Hat Text"/>
              <a:sym typeface="Red Hat Text"/>
            </a:endParaRPr>
          </a:p>
        </p:txBody>
      </p:sp>
      <p:sp>
        <p:nvSpPr>
          <p:cNvPr id="1524" name="Google Shape;1524;p157"/>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Job</a:t>
            </a:r>
            <a:r>
              <a:rPr lang="en" sz="3600">
                <a:solidFill>
                  <a:srgbClr val="EE0000"/>
                </a:solidFill>
                <a:latin typeface="Red Hat Display"/>
                <a:ea typeface="Red Hat Display"/>
                <a:cs typeface="Red Hat Display"/>
                <a:sym typeface="Red Hat Display"/>
              </a:rPr>
              <a:t> Templates</a:t>
            </a:r>
            <a:endParaRPr sz="3600">
              <a:solidFill>
                <a:srgbClr val="EE0000"/>
              </a:solidFill>
              <a:latin typeface="Red Hat Display"/>
              <a:ea typeface="Red Hat Display"/>
              <a:cs typeface="Red Hat Display"/>
              <a:sym typeface="Red Hat Display"/>
            </a:endParaRPr>
          </a:p>
        </p:txBody>
      </p:sp>
      <p:pic>
        <p:nvPicPr>
          <p:cNvPr id="1525" name="Google Shape;1525;p157"/>
          <p:cNvPicPr preferRelativeResize="0"/>
          <p:nvPr/>
        </p:nvPicPr>
        <p:blipFill rotWithShape="1">
          <a:blip r:embed="rId3">
            <a:alphaModFix/>
          </a:blip>
          <a:srcRect b="0" l="3152" r="24051" t="0"/>
          <a:stretch/>
        </p:blipFill>
        <p:spPr>
          <a:xfrm>
            <a:off x="5855175" y="951900"/>
            <a:ext cx="6333774" cy="5135176"/>
          </a:xfrm>
          <a:prstGeom prst="rect">
            <a:avLst/>
          </a:prstGeom>
          <a:noFill/>
          <a:ln>
            <a:noFill/>
          </a:ln>
        </p:spPr>
      </p:pic>
      <p:pic>
        <p:nvPicPr>
          <p:cNvPr id="1526" name="Google Shape;1526;p157"/>
          <p:cNvPicPr preferRelativeResize="0"/>
          <p:nvPr/>
        </p:nvPicPr>
        <p:blipFill rotWithShape="1">
          <a:blip r:embed="rId4">
            <a:alphaModFix/>
          </a:blip>
          <a:srcRect b="23512" l="0" r="15483" t="0"/>
          <a:stretch/>
        </p:blipFill>
        <p:spPr>
          <a:xfrm>
            <a:off x="7019475" y="1476425"/>
            <a:ext cx="5199600" cy="3641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58"/>
          <p:cNvSpPr txBox="1"/>
          <p:nvPr/>
        </p:nvSpPr>
        <p:spPr>
          <a:xfrm>
            <a:off x="826350" y="1568900"/>
            <a:ext cx="5179800" cy="29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ed Hat Display"/>
                <a:ea typeface="Red Hat Display"/>
                <a:cs typeface="Red Hat Display"/>
                <a:sym typeface="Red Hat Display"/>
              </a:rPr>
              <a:t>Inventory is a collection of hosts (nodes) with associated data and groupings that Ansible Tower can connect to and manage.</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Hosts (nodes)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Groups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Inventory-specific data (variables)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Static or dynamic sources</a:t>
            </a:r>
            <a:endParaRPr sz="1800">
              <a:solidFill>
                <a:srgbClr val="000000"/>
              </a:solidFill>
              <a:latin typeface="Red Hat Display"/>
              <a:ea typeface="Red Hat Display"/>
              <a:cs typeface="Red Hat Display"/>
              <a:sym typeface="Red Hat Display"/>
            </a:endParaRPr>
          </a:p>
        </p:txBody>
      </p:sp>
      <p:pic>
        <p:nvPicPr>
          <p:cNvPr id="1532" name="Google Shape;1532;p158"/>
          <p:cNvPicPr preferRelativeResize="0"/>
          <p:nvPr/>
        </p:nvPicPr>
        <p:blipFill rotWithShape="1">
          <a:blip r:embed="rId3">
            <a:alphaModFix/>
          </a:blip>
          <a:srcRect b="0" l="3151" r="20547" t="0"/>
          <a:stretch/>
        </p:blipFill>
        <p:spPr>
          <a:xfrm>
            <a:off x="5550378" y="951900"/>
            <a:ext cx="6638570" cy="5135166"/>
          </a:xfrm>
          <a:prstGeom prst="rect">
            <a:avLst/>
          </a:prstGeom>
          <a:noFill/>
          <a:ln>
            <a:noFill/>
          </a:ln>
        </p:spPr>
      </p:pic>
      <p:pic>
        <p:nvPicPr>
          <p:cNvPr id="1533" name="Google Shape;1533;p158"/>
          <p:cNvPicPr preferRelativeResize="0"/>
          <p:nvPr/>
        </p:nvPicPr>
        <p:blipFill rotWithShape="1">
          <a:blip r:embed="rId4">
            <a:alphaModFix/>
          </a:blip>
          <a:srcRect b="0" l="0" r="15074" t="4580"/>
          <a:stretch/>
        </p:blipFill>
        <p:spPr>
          <a:xfrm>
            <a:off x="6714685" y="1509450"/>
            <a:ext cx="5474266" cy="3609400"/>
          </a:xfrm>
          <a:prstGeom prst="rect">
            <a:avLst/>
          </a:prstGeom>
          <a:noFill/>
          <a:ln>
            <a:noFill/>
          </a:ln>
        </p:spPr>
      </p:pic>
      <p:sp>
        <p:nvSpPr>
          <p:cNvPr id="1534" name="Google Shape;1534;p158"/>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Inventory</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59"/>
          <p:cNvSpPr txBox="1"/>
          <p:nvPr/>
        </p:nvSpPr>
        <p:spPr>
          <a:xfrm>
            <a:off x="853125" y="1438700"/>
            <a:ext cx="5059800" cy="475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Credentials are utilized by Ansible Tower for authentication with various external resources:</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Connecting to remote machines to run jobs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Syncing with inventory sources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Importing project content from version control systems</a:t>
            </a:r>
            <a:endParaRPr sz="1800">
              <a:latin typeface="Red Hat Display"/>
              <a:ea typeface="Red Hat Display"/>
              <a:cs typeface="Red Hat Display"/>
              <a:sym typeface="Red Hat Display"/>
            </a:endParaRPr>
          </a:p>
          <a:p>
            <a:pPr indent="-330200" lvl="0" marL="4572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Connecting to and managing network devices</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Centralized management of various credentials allows end users to leverage a secret without ever exposing that secret to them.</a:t>
            </a:r>
            <a:endParaRPr sz="1800">
              <a:solidFill>
                <a:srgbClr val="000000"/>
              </a:solidFill>
              <a:latin typeface="Red Hat Display"/>
              <a:ea typeface="Red Hat Display"/>
              <a:cs typeface="Red Hat Display"/>
              <a:sym typeface="Red Hat Display"/>
            </a:endParaRPr>
          </a:p>
        </p:txBody>
      </p:sp>
      <p:pic>
        <p:nvPicPr>
          <p:cNvPr id="1540" name="Google Shape;1540;p159"/>
          <p:cNvPicPr preferRelativeResize="0"/>
          <p:nvPr/>
        </p:nvPicPr>
        <p:blipFill rotWithShape="1">
          <a:blip r:embed="rId3">
            <a:alphaModFix/>
          </a:blip>
          <a:srcRect b="0" l="3151" r="20547" t="0"/>
          <a:stretch/>
        </p:blipFill>
        <p:spPr>
          <a:xfrm>
            <a:off x="5550378" y="951900"/>
            <a:ext cx="6638570" cy="5135166"/>
          </a:xfrm>
          <a:prstGeom prst="rect">
            <a:avLst/>
          </a:prstGeom>
          <a:noFill/>
          <a:ln>
            <a:noFill/>
          </a:ln>
        </p:spPr>
      </p:pic>
      <p:pic>
        <p:nvPicPr>
          <p:cNvPr id="1541" name="Google Shape;1541;p159"/>
          <p:cNvPicPr preferRelativeResize="0"/>
          <p:nvPr/>
        </p:nvPicPr>
        <p:blipFill rotWithShape="1">
          <a:blip r:embed="rId4">
            <a:alphaModFix/>
          </a:blip>
          <a:srcRect b="0" l="0" r="4861" t="0"/>
          <a:stretch/>
        </p:blipFill>
        <p:spPr>
          <a:xfrm>
            <a:off x="6714585" y="1514900"/>
            <a:ext cx="5474362" cy="3597300"/>
          </a:xfrm>
          <a:prstGeom prst="rect">
            <a:avLst/>
          </a:prstGeom>
          <a:noFill/>
          <a:ln>
            <a:noFill/>
          </a:ln>
        </p:spPr>
      </p:pic>
      <p:sp>
        <p:nvSpPr>
          <p:cNvPr id="1542" name="Google Shape;1542;p159"/>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Credentials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pic>
        <p:nvPicPr>
          <p:cNvPr id="1547" name="Google Shape;1547;p160"/>
          <p:cNvPicPr preferRelativeResize="0"/>
          <p:nvPr/>
        </p:nvPicPr>
        <p:blipFill rotWithShape="1">
          <a:blip r:embed="rId3">
            <a:alphaModFix/>
          </a:blip>
          <a:srcRect b="0" l="3151" r="20547" t="0"/>
          <a:stretch/>
        </p:blipFill>
        <p:spPr>
          <a:xfrm>
            <a:off x="5550378" y="951900"/>
            <a:ext cx="6638570" cy="5135166"/>
          </a:xfrm>
          <a:prstGeom prst="rect">
            <a:avLst/>
          </a:prstGeom>
          <a:noFill/>
          <a:ln>
            <a:noFill/>
          </a:ln>
        </p:spPr>
      </p:pic>
      <p:pic>
        <p:nvPicPr>
          <p:cNvPr id="1548" name="Google Shape;1548;p160"/>
          <p:cNvPicPr preferRelativeResize="0"/>
          <p:nvPr/>
        </p:nvPicPr>
        <p:blipFill rotWithShape="1">
          <a:blip r:embed="rId4">
            <a:alphaModFix/>
          </a:blip>
          <a:srcRect b="0" l="0" r="0" t="0"/>
          <a:stretch/>
        </p:blipFill>
        <p:spPr>
          <a:xfrm>
            <a:off x="6717909" y="1520425"/>
            <a:ext cx="5474160" cy="3571776"/>
          </a:xfrm>
          <a:prstGeom prst="rect">
            <a:avLst/>
          </a:prstGeom>
          <a:noFill/>
          <a:ln>
            <a:noFill/>
          </a:ln>
        </p:spPr>
      </p:pic>
      <p:sp>
        <p:nvSpPr>
          <p:cNvPr id="1549" name="Google Shape;1549;p160"/>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Project</a:t>
            </a:r>
            <a:endParaRPr sz="3600">
              <a:solidFill>
                <a:srgbClr val="EE0000"/>
              </a:solidFill>
              <a:latin typeface="Red Hat Display"/>
              <a:ea typeface="Red Hat Display"/>
              <a:cs typeface="Red Hat Display"/>
              <a:sym typeface="Red Hat Display"/>
            </a:endParaRPr>
          </a:p>
        </p:txBody>
      </p:sp>
      <p:sp>
        <p:nvSpPr>
          <p:cNvPr id="1550" name="Google Shape;1550;p160"/>
          <p:cNvSpPr txBox="1"/>
          <p:nvPr/>
        </p:nvSpPr>
        <p:spPr>
          <a:xfrm>
            <a:off x="882400" y="1449275"/>
            <a:ext cx="4764300" cy="31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A project is a logical collection of Ansible Playbooks, represented in Ansible Tower.</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You can manage Ansible Playbooks and playbook directories by placing them in a source code management system supported by Ansible Tower, including Git, Subversion, and Mercurial.</a:t>
            </a:r>
            <a:endParaRPr sz="1800">
              <a:solidFill>
                <a:srgbClr val="000000"/>
              </a:solidFill>
              <a:latin typeface="Red Hat Display"/>
              <a:ea typeface="Red Hat Display"/>
              <a:cs typeface="Red Hat Display"/>
              <a:sym typeface="Red Hat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pic>
        <p:nvPicPr>
          <p:cNvPr id="1555" name="Google Shape;1555;p161"/>
          <p:cNvPicPr preferRelativeResize="0"/>
          <p:nvPr/>
        </p:nvPicPr>
        <p:blipFill rotWithShape="1">
          <a:blip r:embed="rId3">
            <a:alphaModFix/>
          </a:blip>
          <a:srcRect b="23649" l="6960" r="8565" t="4443"/>
          <a:stretch/>
        </p:blipFill>
        <p:spPr>
          <a:xfrm>
            <a:off x="4611725" y="1275125"/>
            <a:ext cx="7150951" cy="4624900"/>
          </a:xfrm>
          <a:prstGeom prst="rect">
            <a:avLst/>
          </a:prstGeom>
          <a:noFill/>
          <a:ln cap="flat" cmpd="sng" w="76200">
            <a:solidFill>
              <a:schemeClr val="dk2"/>
            </a:solidFill>
            <a:prstDash val="solid"/>
            <a:round/>
            <a:headEnd len="sm" w="sm" type="none"/>
            <a:tailEnd len="sm" w="sm" type="none"/>
          </a:ln>
        </p:spPr>
      </p:pic>
      <p:sp>
        <p:nvSpPr>
          <p:cNvPr id="1556" name="Google Shape;1556;p161"/>
          <p:cNvSpPr txBox="1"/>
          <p:nvPr/>
        </p:nvSpPr>
        <p:spPr>
          <a:xfrm>
            <a:off x="792850" y="1594850"/>
            <a:ext cx="3219600" cy="25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Fully browsable API, everything within the Web UI can be accessed via the API for </a:t>
            </a:r>
            <a:r>
              <a:rPr lang="en" sz="1800">
                <a:latin typeface="Red Hat Display"/>
                <a:ea typeface="Red Hat Display"/>
                <a:cs typeface="Red Hat Display"/>
                <a:sym typeface="Red Hat Display"/>
              </a:rPr>
              <a:t>programmatic</a:t>
            </a:r>
            <a:r>
              <a:rPr lang="en" sz="1800">
                <a:latin typeface="Red Hat Display"/>
                <a:ea typeface="Red Hat Display"/>
                <a:cs typeface="Red Hat Display"/>
                <a:sym typeface="Red Hat Display"/>
              </a:rPr>
              <a:t> access</a:t>
            </a:r>
            <a:endParaRPr sz="1800">
              <a:solidFill>
                <a:srgbClr val="000000"/>
              </a:solidFill>
              <a:latin typeface="Red Hat Display"/>
              <a:ea typeface="Red Hat Display"/>
              <a:cs typeface="Red Hat Display"/>
              <a:sym typeface="Red Hat Display"/>
            </a:endParaRPr>
          </a:p>
        </p:txBody>
      </p:sp>
      <p:sp>
        <p:nvSpPr>
          <p:cNvPr id="1557" name="Google Shape;1557;p161"/>
          <p:cNvSpPr/>
          <p:nvPr/>
        </p:nvSpPr>
        <p:spPr>
          <a:xfrm>
            <a:off x="8037925" y="3701000"/>
            <a:ext cx="2588400" cy="733800"/>
          </a:xfrm>
          <a:prstGeom prst="wedgeRectCallout">
            <a:avLst>
              <a:gd fmla="val -69586" name="adj1"/>
              <a:gd fmla="val 77276"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This structured JSON output contains clickable links</a:t>
            </a:r>
            <a:endParaRPr>
              <a:solidFill>
                <a:srgbClr val="FFFFFF"/>
              </a:solidFill>
              <a:latin typeface="Red Hat Display"/>
              <a:ea typeface="Red Hat Display"/>
              <a:cs typeface="Red Hat Display"/>
              <a:sym typeface="Red Hat Display"/>
            </a:endParaRPr>
          </a:p>
        </p:txBody>
      </p:sp>
      <p:sp>
        <p:nvSpPr>
          <p:cNvPr id="1558" name="Google Shape;1558;p161"/>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RESTful API</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pic>
        <p:nvPicPr>
          <p:cNvPr id="1563" name="Google Shape;1563;p162"/>
          <p:cNvPicPr preferRelativeResize="0"/>
          <p:nvPr/>
        </p:nvPicPr>
        <p:blipFill rotWithShape="1">
          <a:blip r:embed="rId3">
            <a:alphaModFix/>
          </a:blip>
          <a:srcRect b="35035" l="0" r="11063" t="3947"/>
          <a:stretch/>
        </p:blipFill>
        <p:spPr>
          <a:xfrm>
            <a:off x="5499600" y="2009025"/>
            <a:ext cx="6259375" cy="4061801"/>
          </a:xfrm>
          <a:prstGeom prst="rect">
            <a:avLst/>
          </a:prstGeom>
          <a:noFill/>
          <a:ln cap="flat" cmpd="sng" w="76200">
            <a:solidFill>
              <a:schemeClr val="dk2"/>
            </a:solidFill>
            <a:prstDash val="solid"/>
            <a:round/>
            <a:headEnd len="sm" w="sm" type="none"/>
            <a:tailEnd len="sm" w="sm" type="none"/>
          </a:ln>
        </p:spPr>
      </p:pic>
      <p:sp>
        <p:nvSpPr>
          <p:cNvPr id="1564" name="Google Shape;1564;p162"/>
          <p:cNvSpPr txBox="1"/>
          <p:nvPr/>
        </p:nvSpPr>
        <p:spPr>
          <a:xfrm>
            <a:off x="806200" y="1601675"/>
            <a:ext cx="4041600" cy="21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Job Templates, Inventory, Credentials and Projects can be assigned to specific Users and Teams. </a:t>
            </a:r>
            <a:endParaRPr sz="1800">
              <a:solidFill>
                <a:srgbClr val="000000"/>
              </a:solidFill>
              <a:latin typeface="Red Hat Display"/>
              <a:ea typeface="Red Hat Display"/>
              <a:cs typeface="Red Hat Display"/>
              <a:sym typeface="Red Hat Display"/>
            </a:endParaRPr>
          </a:p>
        </p:txBody>
      </p:sp>
      <p:sp>
        <p:nvSpPr>
          <p:cNvPr id="1565" name="Google Shape;1565;p162"/>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Role Based Access Control (RBAC)</a:t>
            </a:r>
            <a:endParaRPr sz="3600">
              <a:solidFill>
                <a:srgbClr val="EE0000"/>
              </a:solidFill>
              <a:latin typeface="Red Hat Display"/>
              <a:ea typeface="Red Hat Display"/>
              <a:cs typeface="Red Hat Display"/>
              <a:sym typeface="Red Hat Display"/>
            </a:endParaRPr>
          </a:p>
        </p:txBody>
      </p:sp>
      <p:sp>
        <p:nvSpPr>
          <p:cNvPr id="1566" name="Google Shape;1566;p162"/>
          <p:cNvSpPr/>
          <p:nvPr/>
        </p:nvSpPr>
        <p:spPr>
          <a:xfrm>
            <a:off x="6398550" y="3300800"/>
            <a:ext cx="1395900" cy="3201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62"/>
          <p:cNvSpPr/>
          <p:nvPr/>
        </p:nvSpPr>
        <p:spPr>
          <a:xfrm>
            <a:off x="2846675" y="3147850"/>
            <a:ext cx="2721900" cy="733800"/>
          </a:xfrm>
          <a:prstGeom prst="wedgeRectCallout">
            <a:avLst>
              <a:gd fmla="val 84182" name="adj1"/>
              <a:gd fmla="val 269"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Clicking the USERS or TEAMS buttons shows available options</a:t>
            </a:r>
            <a:endParaRPr>
              <a:solidFill>
                <a:srgbClr val="FFFFFF"/>
              </a:solidFill>
              <a:latin typeface="Red Hat Display"/>
              <a:ea typeface="Red Hat Display"/>
              <a:cs typeface="Red Hat Display"/>
              <a:sym typeface="Red Hat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63"/>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Enterprise Authentication</a:t>
            </a:r>
            <a:endParaRPr sz="3600">
              <a:solidFill>
                <a:srgbClr val="EE0000"/>
              </a:solidFill>
              <a:latin typeface="Red Hat Display"/>
              <a:ea typeface="Red Hat Display"/>
              <a:cs typeface="Red Hat Display"/>
              <a:sym typeface="Red Hat Display"/>
            </a:endParaRPr>
          </a:p>
        </p:txBody>
      </p:sp>
      <p:sp>
        <p:nvSpPr>
          <p:cNvPr id="1573" name="Google Shape;1573;p163"/>
          <p:cNvSpPr txBox="1"/>
          <p:nvPr/>
        </p:nvSpPr>
        <p:spPr>
          <a:xfrm>
            <a:off x="869050" y="1594851"/>
            <a:ext cx="2966700" cy="35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Use your existing enterprise authentication including:</a:t>
            </a:r>
            <a:br>
              <a:rPr lang="en" sz="1800">
                <a:latin typeface="Red Hat Display"/>
                <a:ea typeface="Red Hat Display"/>
                <a:cs typeface="Red Hat Display"/>
                <a:sym typeface="Red Hat Display"/>
              </a:rPr>
            </a:br>
            <a:endParaRPr sz="1000">
              <a:latin typeface="Red Hat Display"/>
              <a:ea typeface="Red Hat Display"/>
              <a:cs typeface="Red Hat Display"/>
              <a:sym typeface="Red Hat Display"/>
            </a:endParaRPr>
          </a:p>
          <a:p>
            <a:pPr indent="0" lvl="0" marL="171450" rtl="0" algn="l">
              <a:lnSpc>
                <a:spcPct val="115000"/>
              </a:lnSpc>
              <a:spcBef>
                <a:spcPts val="0"/>
              </a:spcBef>
              <a:spcAft>
                <a:spcPts val="0"/>
              </a:spcAft>
              <a:buNone/>
            </a:pPr>
            <a:r>
              <a:rPr lang="en" sz="1800">
                <a:latin typeface="Red Hat Display"/>
                <a:ea typeface="Red Hat Display"/>
                <a:cs typeface="Red Hat Display"/>
                <a:sym typeface="Red Hat Display"/>
              </a:rPr>
              <a:t>• </a:t>
            </a:r>
            <a:r>
              <a:rPr lang="en" sz="1800">
                <a:latin typeface="Red Hat Display"/>
                <a:ea typeface="Red Hat Display"/>
                <a:cs typeface="Red Hat Display"/>
                <a:sym typeface="Red Hat Display"/>
              </a:rPr>
              <a:t>Azure AD</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Github</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Google OAuth2</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LDAP</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Radius</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SAML</a:t>
            </a:r>
            <a:br>
              <a:rPr lang="en" sz="1800">
                <a:latin typeface="Red Hat Display"/>
                <a:ea typeface="Red Hat Display"/>
                <a:cs typeface="Red Hat Display"/>
                <a:sym typeface="Red Hat Display"/>
              </a:rPr>
            </a:b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TACACS+</a:t>
            </a:r>
            <a:endParaRPr sz="24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2400">
              <a:latin typeface="Red Hat Display"/>
              <a:ea typeface="Red Hat Display"/>
              <a:cs typeface="Red Hat Display"/>
              <a:sym typeface="Red Hat Display"/>
            </a:endParaRPr>
          </a:p>
          <a:p>
            <a:pPr indent="0" lvl="0" marL="0" rtl="0" algn="l">
              <a:spcBef>
                <a:spcPts val="0"/>
              </a:spcBef>
              <a:spcAft>
                <a:spcPts val="0"/>
              </a:spcAft>
              <a:buNone/>
            </a:pPr>
            <a:r>
              <a:t/>
            </a:r>
            <a:endParaRPr sz="2400">
              <a:latin typeface="Red Hat Display"/>
              <a:ea typeface="Red Hat Display"/>
              <a:cs typeface="Red Hat Display"/>
              <a:sym typeface="Red Hat Display"/>
            </a:endParaRPr>
          </a:p>
          <a:p>
            <a:pPr indent="0" lvl="0" marL="0" rtl="0" algn="l">
              <a:spcBef>
                <a:spcPts val="0"/>
              </a:spcBef>
              <a:spcAft>
                <a:spcPts val="0"/>
              </a:spcAft>
              <a:buNone/>
            </a:pPr>
            <a:r>
              <a:t/>
            </a:r>
            <a:endParaRPr sz="2400">
              <a:latin typeface="Red Hat Display"/>
              <a:ea typeface="Red Hat Display"/>
              <a:cs typeface="Red Hat Display"/>
              <a:sym typeface="Red Hat Display"/>
            </a:endParaRPr>
          </a:p>
          <a:p>
            <a:pPr indent="0" lvl="0" marL="0" rtl="0" algn="l">
              <a:spcBef>
                <a:spcPts val="0"/>
              </a:spcBef>
              <a:spcAft>
                <a:spcPts val="0"/>
              </a:spcAft>
              <a:buNone/>
            </a:pPr>
            <a:r>
              <a:t/>
            </a:r>
            <a:endParaRPr sz="2400">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2400">
              <a:solidFill>
                <a:srgbClr val="000000"/>
              </a:solidFill>
              <a:latin typeface="Red Hat Display"/>
              <a:ea typeface="Red Hat Display"/>
              <a:cs typeface="Red Hat Display"/>
              <a:sym typeface="Red Hat Display"/>
            </a:endParaRPr>
          </a:p>
        </p:txBody>
      </p:sp>
      <p:pic>
        <p:nvPicPr>
          <p:cNvPr id="1574" name="Google Shape;1574;p163"/>
          <p:cNvPicPr preferRelativeResize="0"/>
          <p:nvPr/>
        </p:nvPicPr>
        <p:blipFill rotWithShape="1">
          <a:blip r:embed="rId3">
            <a:alphaModFix/>
          </a:blip>
          <a:srcRect b="0" l="0" r="6068" t="13741"/>
          <a:stretch/>
        </p:blipFill>
        <p:spPr>
          <a:xfrm>
            <a:off x="4111675" y="1881150"/>
            <a:ext cx="7456424" cy="3426625"/>
          </a:xfrm>
          <a:prstGeom prst="rect">
            <a:avLst/>
          </a:prstGeom>
          <a:noFill/>
          <a:ln cap="flat" cmpd="sng" w="76200">
            <a:solidFill>
              <a:schemeClr val="dk2"/>
            </a:solidFill>
            <a:prstDash val="solid"/>
            <a:round/>
            <a:headEnd len="sm" w="sm" type="none"/>
            <a:tailEnd len="sm" w="sm" type="none"/>
          </a:ln>
        </p:spPr>
      </p:pic>
      <p:sp>
        <p:nvSpPr>
          <p:cNvPr id="1575" name="Google Shape;1575;p163"/>
          <p:cNvSpPr/>
          <p:nvPr/>
        </p:nvSpPr>
        <p:spPr>
          <a:xfrm>
            <a:off x="5597622" y="2835520"/>
            <a:ext cx="5337900" cy="349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3"/>
          <p:cNvSpPr/>
          <p:nvPr/>
        </p:nvSpPr>
        <p:spPr>
          <a:xfrm>
            <a:off x="7914650" y="1332500"/>
            <a:ext cx="2588400" cy="1074900"/>
          </a:xfrm>
          <a:prstGeom prst="wedgeRectCallout">
            <a:avLst>
              <a:gd fmla="val 52562" name="adj1"/>
              <a:gd fmla="val 85089"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Multiple supported enterprise authentication methods are easily integrated with Ansible Tower</a:t>
            </a:r>
            <a:endParaRPr>
              <a:solidFill>
                <a:srgbClr val="FFFFFF"/>
              </a:solidFill>
              <a:latin typeface="Red Hat Display"/>
              <a:ea typeface="Red Hat Display"/>
              <a:cs typeface="Red Hat Display"/>
              <a:sym typeface="Red Hat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pic>
        <p:nvPicPr>
          <p:cNvPr id="1581" name="Google Shape;1581;p164"/>
          <p:cNvPicPr preferRelativeResize="0"/>
          <p:nvPr/>
        </p:nvPicPr>
        <p:blipFill rotWithShape="1">
          <a:blip r:embed="rId3">
            <a:alphaModFix/>
          </a:blip>
          <a:srcRect b="10446" l="0" r="3984" t="10176"/>
          <a:stretch/>
        </p:blipFill>
        <p:spPr>
          <a:xfrm>
            <a:off x="4186275" y="1638900"/>
            <a:ext cx="7080001" cy="3747326"/>
          </a:xfrm>
          <a:prstGeom prst="rect">
            <a:avLst/>
          </a:prstGeom>
          <a:noFill/>
          <a:ln cap="flat" cmpd="sng" w="76200">
            <a:solidFill>
              <a:schemeClr val="dk2"/>
            </a:solidFill>
            <a:prstDash val="solid"/>
            <a:round/>
            <a:headEnd len="sm" w="sm" type="none"/>
            <a:tailEnd len="sm" w="sm" type="none"/>
          </a:ln>
        </p:spPr>
      </p:pic>
      <p:sp>
        <p:nvSpPr>
          <p:cNvPr id="1582" name="Google Shape;1582;p164"/>
          <p:cNvSpPr/>
          <p:nvPr/>
        </p:nvSpPr>
        <p:spPr>
          <a:xfrm>
            <a:off x="8982450" y="3093875"/>
            <a:ext cx="1998300" cy="2131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64"/>
          <p:cNvSpPr/>
          <p:nvPr/>
        </p:nvSpPr>
        <p:spPr>
          <a:xfrm>
            <a:off x="9058650" y="1647050"/>
            <a:ext cx="2588400" cy="1074900"/>
          </a:xfrm>
          <a:prstGeom prst="wedgeRectCallout">
            <a:avLst>
              <a:gd fmla="val -43055" name="adj1"/>
              <a:gd fmla="val 95634"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Multiple supported 3rd party external logging methods are easily </a:t>
            </a:r>
            <a:r>
              <a:rPr lang="en">
                <a:solidFill>
                  <a:srgbClr val="FFFFFF"/>
                </a:solidFill>
                <a:latin typeface="Red Hat Display"/>
                <a:ea typeface="Red Hat Display"/>
                <a:cs typeface="Red Hat Display"/>
                <a:sym typeface="Red Hat Display"/>
              </a:rPr>
              <a:t>integrated</a:t>
            </a:r>
            <a:r>
              <a:rPr lang="en">
                <a:solidFill>
                  <a:srgbClr val="FFFFFF"/>
                </a:solidFill>
                <a:latin typeface="Red Hat Display"/>
                <a:ea typeface="Red Hat Display"/>
                <a:cs typeface="Red Hat Display"/>
                <a:sym typeface="Red Hat Display"/>
              </a:rPr>
              <a:t> with Ansible Tower</a:t>
            </a:r>
            <a:endParaRPr>
              <a:solidFill>
                <a:srgbClr val="FFFFFF"/>
              </a:solidFill>
              <a:latin typeface="Red Hat Display"/>
              <a:ea typeface="Red Hat Display"/>
              <a:cs typeface="Red Hat Display"/>
              <a:sym typeface="Red Hat Display"/>
            </a:endParaRPr>
          </a:p>
        </p:txBody>
      </p:sp>
      <p:sp>
        <p:nvSpPr>
          <p:cNvPr id="1584" name="Google Shape;1584;p164"/>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Centralized Logging</a:t>
            </a:r>
            <a:endParaRPr sz="3600">
              <a:solidFill>
                <a:srgbClr val="EE0000"/>
              </a:solidFill>
              <a:latin typeface="Red Hat Display"/>
              <a:ea typeface="Red Hat Display"/>
              <a:cs typeface="Red Hat Display"/>
              <a:sym typeface="Red Hat Display"/>
            </a:endParaRPr>
          </a:p>
        </p:txBody>
      </p:sp>
      <p:sp>
        <p:nvSpPr>
          <p:cNvPr id="1585" name="Google Shape;1585;p164"/>
          <p:cNvSpPr txBox="1"/>
          <p:nvPr/>
        </p:nvSpPr>
        <p:spPr>
          <a:xfrm>
            <a:off x="869049" y="1518675"/>
            <a:ext cx="2979900" cy="34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Ansible Tower creates a centralized control point for Ansible Automation.  If desired Ansible Tower can integrated with existing log aggregation services. </a:t>
            </a:r>
            <a:endParaRPr sz="2400">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2400">
              <a:solidFill>
                <a:srgbClr val="000000"/>
              </a:solidFill>
              <a:latin typeface="Red Hat Display"/>
              <a:ea typeface="Red Hat Display"/>
              <a:cs typeface="Red Hat Display"/>
              <a:sym typeface="Red Hat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65"/>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Workflows</a:t>
            </a:r>
            <a:endParaRPr sz="3600">
              <a:solidFill>
                <a:srgbClr val="EE0000"/>
              </a:solidFill>
              <a:latin typeface="Red Hat Display"/>
              <a:ea typeface="Red Hat Display"/>
              <a:cs typeface="Red Hat Display"/>
              <a:sym typeface="Red Hat Display"/>
            </a:endParaRPr>
          </a:p>
        </p:txBody>
      </p:sp>
      <p:pic>
        <p:nvPicPr>
          <p:cNvPr id="1591" name="Google Shape;1591;p165"/>
          <p:cNvPicPr preferRelativeResize="0"/>
          <p:nvPr/>
        </p:nvPicPr>
        <p:blipFill rotWithShape="1">
          <a:blip r:embed="rId3">
            <a:alphaModFix/>
          </a:blip>
          <a:srcRect b="1516" l="14906" r="7169" t="16930"/>
          <a:stretch/>
        </p:blipFill>
        <p:spPr>
          <a:xfrm>
            <a:off x="5032225" y="1675650"/>
            <a:ext cx="6580274" cy="4114800"/>
          </a:xfrm>
          <a:prstGeom prst="rect">
            <a:avLst/>
          </a:prstGeom>
          <a:noFill/>
          <a:ln cap="flat" cmpd="sng" w="76200">
            <a:solidFill>
              <a:srgbClr val="666666"/>
            </a:solidFill>
            <a:prstDash val="solid"/>
            <a:round/>
            <a:headEnd len="sm" w="sm" type="none"/>
            <a:tailEnd len="sm" w="sm" type="none"/>
          </a:ln>
        </p:spPr>
      </p:pic>
      <p:sp>
        <p:nvSpPr>
          <p:cNvPr id="1592" name="Google Shape;1592;p165"/>
          <p:cNvSpPr/>
          <p:nvPr/>
        </p:nvSpPr>
        <p:spPr>
          <a:xfrm>
            <a:off x="3381000" y="5023700"/>
            <a:ext cx="2588400" cy="1074900"/>
          </a:xfrm>
          <a:prstGeom prst="wedgeRectCallout">
            <a:avLst>
              <a:gd fmla="val 126022" name="adj1"/>
              <a:gd fmla="val -88720" name="adj2"/>
            </a:avLst>
          </a:prstGeom>
          <a:solidFill>
            <a:srgbClr val="999999"/>
          </a:solid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Flow logic can be applied to workflows.  If this job fails this next Job is run!</a:t>
            </a:r>
            <a:endParaRPr>
              <a:solidFill>
                <a:srgbClr val="FFFFFF"/>
              </a:solidFill>
              <a:latin typeface="Red Hat Display"/>
              <a:ea typeface="Red Hat Display"/>
              <a:cs typeface="Red Hat Display"/>
              <a:sym typeface="Red Hat Display"/>
            </a:endParaRPr>
          </a:p>
        </p:txBody>
      </p:sp>
      <p:sp>
        <p:nvSpPr>
          <p:cNvPr id="1593" name="Google Shape;1593;p165"/>
          <p:cNvSpPr txBox="1"/>
          <p:nvPr/>
        </p:nvSpPr>
        <p:spPr>
          <a:xfrm>
            <a:off x="869050" y="1518650"/>
            <a:ext cx="3579300" cy="20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Create powerful holistic automation using Ansible Workflows.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solidFill>
                  <a:schemeClr val="dk1"/>
                </a:solidFill>
                <a:latin typeface="Red Hat Display"/>
                <a:ea typeface="Red Hat Display"/>
                <a:cs typeface="Red Hat Display"/>
                <a:sym typeface="Red Hat Display"/>
              </a:rPr>
              <a:t>Orchestration can easily be configured by linking</a:t>
            </a:r>
            <a:r>
              <a:rPr lang="en" sz="1800">
                <a:latin typeface="Red Hat Display"/>
                <a:ea typeface="Red Hat Display"/>
                <a:cs typeface="Red Hat Display"/>
                <a:sym typeface="Red Hat Display"/>
              </a:rPr>
              <a:t> Job Templates.</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Workflow approvals allow Workflows to pause and wait for human interaction</a:t>
            </a:r>
            <a:endParaRPr sz="1800">
              <a:latin typeface="Red Hat Display"/>
              <a:ea typeface="Red Hat Display"/>
              <a:cs typeface="Red Hat Display"/>
              <a:sym typeface="Red Hat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pic>
        <p:nvPicPr>
          <p:cNvPr id="758" name="Google Shape;758;p130"/>
          <p:cNvPicPr preferRelativeResize="0"/>
          <p:nvPr/>
        </p:nvPicPr>
        <p:blipFill>
          <a:blip r:embed="rId3">
            <a:alphaModFix/>
          </a:blip>
          <a:stretch>
            <a:fillRect/>
          </a:stretch>
        </p:blipFill>
        <p:spPr>
          <a:xfrm>
            <a:off x="1170079" y="1211790"/>
            <a:ext cx="1034845" cy="898837"/>
          </a:xfrm>
          <a:prstGeom prst="rect">
            <a:avLst/>
          </a:prstGeom>
          <a:noFill/>
          <a:ln>
            <a:noFill/>
          </a:ln>
        </p:spPr>
      </p:pic>
      <p:pic>
        <p:nvPicPr>
          <p:cNvPr id="759" name="Google Shape;759;p130"/>
          <p:cNvPicPr preferRelativeResize="0"/>
          <p:nvPr/>
        </p:nvPicPr>
        <p:blipFill>
          <a:blip r:embed="rId3">
            <a:alphaModFix/>
          </a:blip>
          <a:stretch>
            <a:fillRect/>
          </a:stretch>
        </p:blipFill>
        <p:spPr>
          <a:xfrm>
            <a:off x="1170079" y="2390315"/>
            <a:ext cx="1034845" cy="898837"/>
          </a:xfrm>
          <a:prstGeom prst="rect">
            <a:avLst/>
          </a:prstGeom>
          <a:noFill/>
          <a:ln>
            <a:noFill/>
          </a:ln>
        </p:spPr>
      </p:pic>
      <p:pic>
        <p:nvPicPr>
          <p:cNvPr id="760" name="Google Shape;760;p130"/>
          <p:cNvPicPr preferRelativeResize="0"/>
          <p:nvPr/>
        </p:nvPicPr>
        <p:blipFill>
          <a:blip r:embed="rId3">
            <a:alphaModFix/>
          </a:blip>
          <a:stretch>
            <a:fillRect/>
          </a:stretch>
        </p:blipFill>
        <p:spPr>
          <a:xfrm>
            <a:off x="1170079" y="3568840"/>
            <a:ext cx="1034845" cy="898837"/>
          </a:xfrm>
          <a:prstGeom prst="rect">
            <a:avLst/>
          </a:prstGeom>
          <a:noFill/>
          <a:ln>
            <a:noFill/>
          </a:ln>
        </p:spPr>
      </p:pic>
      <p:pic>
        <p:nvPicPr>
          <p:cNvPr id="761" name="Google Shape;761;p130"/>
          <p:cNvPicPr preferRelativeResize="0"/>
          <p:nvPr/>
        </p:nvPicPr>
        <p:blipFill>
          <a:blip r:embed="rId3">
            <a:alphaModFix/>
          </a:blip>
          <a:stretch>
            <a:fillRect/>
          </a:stretch>
        </p:blipFill>
        <p:spPr>
          <a:xfrm>
            <a:off x="1170079" y="4747365"/>
            <a:ext cx="1034845" cy="898837"/>
          </a:xfrm>
          <a:prstGeom prst="rect">
            <a:avLst/>
          </a:prstGeom>
          <a:noFill/>
          <a:ln>
            <a:noFill/>
          </a:ln>
        </p:spPr>
      </p:pic>
      <p:cxnSp>
        <p:nvCxnSpPr>
          <p:cNvPr id="762" name="Google Shape;762;p130"/>
          <p:cNvCxnSpPr>
            <a:stCxn id="758" idx="3"/>
            <a:endCxn id="763" idx="1"/>
          </p:cNvCxnSpPr>
          <p:nvPr/>
        </p:nvCxnSpPr>
        <p:spPr>
          <a:xfrm>
            <a:off x="2204924" y="1661208"/>
            <a:ext cx="1248600" cy="0"/>
          </a:xfrm>
          <a:prstGeom prst="straightConnector1">
            <a:avLst/>
          </a:prstGeom>
          <a:noFill/>
          <a:ln cap="flat" cmpd="sng" w="9525">
            <a:solidFill>
              <a:schemeClr val="dk2"/>
            </a:solidFill>
            <a:prstDash val="solid"/>
            <a:round/>
            <a:headEnd len="med" w="med" type="none"/>
            <a:tailEnd len="med" w="med" type="triangle"/>
          </a:ln>
        </p:spPr>
      </p:cxnSp>
      <p:sp>
        <p:nvSpPr>
          <p:cNvPr id="763" name="Google Shape;763;p130"/>
          <p:cNvSpPr txBox="1"/>
          <p:nvPr/>
        </p:nvSpPr>
        <p:spPr>
          <a:xfrm>
            <a:off x="3453375" y="1404713"/>
            <a:ext cx="31296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Ansible</a:t>
            </a:r>
            <a:r>
              <a:rPr lang="en" sz="1800">
                <a:latin typeface="Red Hat Display"/>
                <a:ea typeface="Red Hat Display"/>
                <a:cs typeface="Red Hat Display"/>
                <a:sym typeface="Red Hat Display"/>
              </a:rPr>
              <a:t> used  in silo</a:t>
            </a:r>
            <a:endParaRPr sz="1800">
              <a:latin typeface="Red Hat Display"/>
              <a:ea typeface="Red Hat Display"/>
              <a:cs typeface="Red Hat Display"/>
              <a:sym typeface="Red Hat Display"/>
            </a:endParaRPr>
          </a:p>
        </p:txBody>
      </p:sp>
      <p:sp>
        <p:nvSpPr>
          <p:cNvPr id="764" name="Google Shape;764;p130"/>
          <p:cNvSpPr txBox="1"/>
          <p:nvPr/>
        </p:nvSpPr>
        <p:spPr>
          <a:xfrm>
            <a:off x="3453375" y="2583225"/>
            <a:ext cx="31296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DIY scripting automation</a:t>
            </a:r>
            <a:endParaRPr sz="1800">
              <a:latin typeface="Red Hat Display"/>
              <a:ea typeface="Red Hat Display"/>
              <a:cs typeface="Red Hat Display"/>
              <a:sym typeface="Red Hat Display"/>
            </a:endParaRPr>
          </a:p>
        </p:txBody>
      </p:sp>
      <p:cxnSp>
        <p:nvCxnSpPr>
          <p:cNvPr id="765" name="Google Shape;765;p130"/>
          <p:cNvCxnSpPr>
            <a:stCxn id="759" idx="3"/>
            <a:endCxn id="764" idx="1"/>
          </p:cNvCxnSpPr>
          <p:nvPr/>
        </p:nvCxnSpPr>
        <p:spPr>
          <a:xfrm>
            <a:off x="2204924" y="2839733"/>
            <a:ext cx="1248600" cy="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130"/>
          <p:cNvCxnSpPr>
            <a:stCxn id="760" idx="3"/>
            <a:endCxn id="767" idx="1"/>
          </p:cNvCxnSpPr>
          <p:nvPr/>
        </p:nvCxnSpPr>
        <p:spPr>
          <a:xfrm>
            <a:off x="2204924" y="4018258"/>
            <a:ext cx="1248600" cy="0"/>
          </a:xfrm>
          <a:prstGeom prst="straightConnector1">
            <a:avLst/>
          </a:prstGeom>
          <a:noFill/>
          <a:ln cap="flat" cmpd="sng" w="9525">
            <a:solidFill>
              <a:schemeClr val="dk2"/>
            </a:solidFill>
            <a:prstDash val="solid"/>
            <a:round/>
            <a:headEnd len="med" w="med" type="none"/>
            <a:tailEnd len="med" w="med" type="triangle"/>
          </a:ln>
        </p:spPr>
      </p:cxnSp>
      <p:sp>
        <p:nvSpPr>
          <p:cNvPr id="767" name="Google Shape;767;p130"/>
          <p:cNvSpPr txBox="1"/>
          <p:nvPr/>
        </p:nvSpPr>
        <p:spPr>
          <a:xfrm>
            <a:off x="3453375" y="3761725"/>
            <a:ext cx="31296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Open source config management tool</a:t>
            </a:r>
            <a:endParaRPr sz="1800">
              <a:latin typeface="Red Hat Display"/>
              <a:ea typeface="Red Hat Display"/>
              <a:cs typeface="Red Hat Display"/>
              <a:sym typeface="Red Hat Display"/>
            </a:endParaRPr>
          </a:p>
        </p:txBody>
      </p:sp>
      <p:sp>
        <p:nvSpPr>
          <p:cNvPr id="768" name="Google Shape;768;p130"/>
          <p:cNvSpPr txBox="1"/>
          <p:nvPr/>
        </p:nvSpPr>
        <p:spPr>
          <a:xfrm>
            <a:off x="3453375" y="4940213"/>
            <a:ext cx="3129600" cy="5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Proprietary vendor supplied automation</a:t>
            </a:r>
            <a:endParaRPr sz="1800">
              <a:latin typeface="Red Hat Display"/>
              <a:ea typeface="Red Hat Display"/>
              <a:cs typeface="Red Hat Display"/>
              <a:sym typeface="Red Hat Display"/>
            </a:endParaRPr>
          </a:p>
        </p:txBody>
      </p:sp>
      <p:cxnSp>
        <p:nvCxnSpPr>
          <p:cNvPr id="769" name="Google Shape;769;p130"/>
          <p:cNvCxnSpPr>
            <a:stCxn id="761" idx="3"/>
            <a:endCxn id="768" idx="1"/>
          </p:cNvCxnSpPr>
          <p:nvPr/>
        </p:nvCxnSpPr>
        <p:spPr>
          <a:xfrm>
            <a:off x="2204924" y="5196783"/>
            <a:ext cx="1248600" cy="0"/>
          </a:xfrm>
          <a:prstGeom prst="straightConnector1">
            <a:avLst/>
          </a:prstGeom>
          <a:noFill/>
          <a:ln cap="flat" cmpd="sng" w="9525">
            <a:solidFill>
              <a:schemeClr val="dk2"/>
            </a:solidFill>
            <a:prstDash val="solid"/>
            <a:round/>
            <a:headEnd len="med" w="med" type="none"/>
            <a:tailEnd len="med" w="med" type="triangle"/>
          </a:ln>
        </p:spPr>
      </p:cxnSp>
      <p:sp>
        <p:nvSpPr>
          <p:cNvPr id="770" name="Google Shape;770;p130"/>
          <p:cNvSpPr txBox="1"/>
          <p:nvPr/>
        </p:nvSpPr>
        <p:spPr>
          <a:xfrm>
            <a:off x="1645628" y="226958"/>
            <a:ext cx="8897700" cy="8484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EE0000"/>
                </a:solidFill>
                <a:latin typeface="Red Hat Display"/>
                <a:ea typeface="Red Hat Display"/>
                <a:cs typeface="Red Hat Display"/>
                <a:sym typeface="Red Hat Display"/>
              </a:rPr>
              <a:t>Ad-hoc Automation is happening in silos</a:t>
            </a:r>
            <a:endParaRPr sz="3600">
              <a:solidFill>
                <a:srgbClr val="EE0000"/>
              </a:solidFill>
              <a:latin typeface="Red Hat Display"/>
              <a:ea typeface="Red Hat Display"/>
              <a:cs typeface="Red Hat Display"/>
              <a:sym typeface="Red Hat Display"/>
            </a:endParaRPr>
          </a:p>
        </p:txBody>
      </p:sp>
      <p:sp>
        <p:nvSpPr>
          <p:cNvPr id="771" name="Google Shape;771;p130"/>
          <p:cNvSpPr txBox="1"/>
          <p:nvPr/>
        </p:nvSpPr>
        <p:spPr>
          <a:xfrm>
            <a:off x="788244" y="5646192"/>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Network</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72" name="Google Shape;772;p130"/>
          <p:cNvSpPr txBox="1"/>
          <p:nvPr/>
        </p:nvSpPr>
        <p:spPr>
          <a:xfrm>
            <a:off x="676941" y="4419708"/>
            <a:ext cx="2021100" cy="3756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Infrastructure</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73" name="Google Shape;773;p130"/>
          <p:cNvSpPr txBox="1"/>
          <p:nvPr/>
        </p:nvSpPr>
        <p:spPr>
          <a:xfrm>
            <a:off x="788245" y="3241029"/>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Security</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74" name="Google Shape;774;p130"/>
          <p:cNvSpPr txBox="1"/>
          <p:nvPr/>
        </p:nvSpPr>
        <p:spPr>
          <a:xfrm>
            <a:off x="788247" y="2062504"/>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Developers</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75" name="Google Shape;775;p130"/>
          <p:cNvSpPr txBox="1"/>
          <p:nvPr/>
        </p:nvSpPr>
        <p:spPr>
          <a:xfrm>
            <a:off x="7302900" y="2390325"/>
            <a:ext cx="4591200" cy="20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ed Hat Display"/>
                <a:ea typeface="Red Hat Display"/>
                <a:cs typeface="Red Hat Display"/>
                <a:sym typeface="Red Hat Display"/>
              </a:rPr>
              <a:t>Is organic </a:t>
            </a:r>
            <a:endParaRPr sz="3600">
              <a:latin typeface="Red Hat Display"/>
              <a:ea typeface="Red Hat Display"/>
              <a:cs typeface="Red Hat Display"/>
              <a:sym typeface="Red Hat Display"/>
            </a:endParaRPr>
          </a:p>
          <a:p>
            <a:pPr indent="0" lvl="0" marL="0" rtl="0" algn="l">
              <a:spcBef>
                <a:spcPts val="0"/>
              </a:spcBef>
              <a:spcAft>
                <a:spcPts val="0"/>
              </a:spcAft>
              <a:buNone/>
            </a:pPr>
            <a:r>
              <a:rPr lang="en" sz="3600">
                <a:latin typeface="Red Hat Display"/>
                <a:ea typeface="Red Hat Display"/>
                <a:cs typeface="Red Hat Display"/>
                <a:sym typeface="Red Hat Display"/>
              </a:rPr>
              <a:t>automation enough?</a:t>
            </a:r>
            <a:endParaRPr sz="3600">
              <a:latin typeface="Red Hat Display"/>
              <a:ea typeface="Red Hat Display"/>
              <a:cs typeface="Red Hat Display"/>
              <a:sym typeface="Red Hat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Google Shape;1598;p166"/>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99" name="Google Shape;1599;p166"/>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Webhooks - Enabling GitOps</a:t>
            </a:r>
            <a:endParaRPr sz="3600">
              <a:solidFill>
                <a:srgbClr val="EE0000"/>
              </a:solidFill>
              <a:latin typeface="Red Hat Display"/>
              <a:ea typeface="Red Hat Display"/>
              <a:cs typeface="Red Hat Display"/>
              <a:sym typeface="Red Hat Display"/>
            </a:endParaRPr>
          </a:p>
        </p:txBody>
      </p:sp>
      <p:sp>
        <p:nvSpPr>
          <p:cNvPr id="1600" name="Google Shape;1600;p166"/>
          <p:cNvSpPr txBox="1"/>
          <p:nvPr/>
        </p:nvSpPr>
        <p:spPr>
          <a:xfrm>
            <a:off x="869050" y="1518650"/>
            <a:ext cx="5155800" cy="20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Trigger Job Templates or Workflows straight via configurable webhooks</a:t>
            </a:r>
            <a:br>
              <a:rPr lang="en" sz="1800">
                <a:latin typeface="Red Hat Display"/>
                <a:ea typeface="Red Hat Display"/>
                <a:cs typeface="Red Hat Display"/>
                <a:sym typeface="Red Hat Display"/>
              </a:rPr>
            </a:b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Automatically provision, update, configure, and apply based on pushes to your source control.</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solidFill>
                <a:srgbClr val="000000"/>
              </a:solidFill>
              <a:latin typeface="Red Hat Display"/>
              <a:ea typeface="Red Hat Display"/>
              <a:cs typeface="Red Hat Display"/>
              <a:sym typeface="Red Hat Display"/>
            </a:endParaRPr>
          </a:p>
        </p:txBody>
      </p:sp>
      <p:pic>
        <p:nvPicPr>
          <p:cNvPr id="1601" name="Google Shape;1601;p166"/>
          <p:cNvPicPr preferRelativeResize="0"/>
          <p:nvPr/>
        </p:nvPicPr>
        <p:blipFill>
          <a:blip r:embed="rId3">
            <a:alphaModFix/>
          </a:blip>
          <a:stretch>
            <a:fillRect/>
          </a:stretch>
        </p:blipFill>
        <p:spPr>
          <a:xfrm>
            <a:off x="5192088" y="3774500"/>
            <a:ext cx="2502725" cy="1026100"/>
          </a:xfrm>
          <a:prstGeom prst="rect">
            <a:avLst/>
          </a:prstGeom>
          <a:noFill/>
          <a:ln>
            <a:noFill/>
          </a:ln>
        </p:spPr>
      </p:pic>
      <p:pic>
        <p:nvPicPr>
          <p:cNvPr id="1602" name="Google Shape;1602;p166"/>
          <p:cNvPicPr preferRelativeResize="0"/>
          <p:nvPr/>
        </p:nvPicPr>
        <p:blipFill>
          <a:blip r:embed="rId4">
            <a:alphaModFix/>
          </a:blip>
          <a:stretch>
            <a:fillRect/>
          </a:stretch>
        </p:blipFill>
        <p:spPr>
          <a:xfrm>
            <a:off x="4824750" y="4487100"/>
            <a:ext cx="3237403" cy="1429475"/>
          </a:xfrm>
          <a:prstGeom prst="rect">
            <a:avLst/>
          </a:prstGeom>
          <a:noFill/>
          <a:ln>
            <a:noFill/>
          </a:ln>
        </p:spPr>
      </p:pic>
      <p:pic>
        <p:nvPicPr>
          <p:cNvPr id="1603" name="Google Shape;1603;p166"/>
          <p:cNvPicPr preferRelativeResize="0"/>
          <p:nvPr/>
        </p:nvPicPr>
        <p:blipFill>
          <a:blip r:embed="rId5">
            <a:alphaModFix/>
          </a:blip>
          <a:stretch>
            <a:fillRect/>
          </a:stretch>
        </p:blipFill>
        <p:spPr>
          <a:xfrm>
            <a:off x="9315960" y="4023923"/>
            <a:ext cx="1429474" cy="1429475"/>
          </a:xfrm>
          <a:prstGeom prst="rect">
            <a:avLst/>
          </a:prstGeom>
          <a:noFill/>
          <a:ln>
            <a:noFill/>
          </a:ln>
        </p:spPr>
      </p:pic>
      <p:cxnSp>
        <p:nvCxnSpPr>
          <p:cNvPr id="1604" name="Google Shape;1604;p166"/>
          <p:cNvCxnSpPr>
            <a:endCxn id="1603" idx="1"/>
          </p:cNvCxnSpPr>
          <p:nvPr/>
        </p:nvCxnSpPr>
        <p:spPr>
          <a:xfrm>
            <a:off x="7726560" y="4738661"/>
            <a:ext cx="1589400" cy="0"/>
          </a:xfrm>
          <a:prstGeom prst="straightConnector1">
            <a:avLst/>
          </a:prstGeom>
          <a:noFill/>
          <a:ln cap="flat" cmpd="sng" w="76200">
            <a:solidFill>
              <a:schemeClr val="dk2"/>
            </a:solidFill>
            <a:prstDash val="solid"/>
            <a:round/>
            <a:headEnd len="med" w="med" type="none"/>
            <a:tailEnd len="med" w="med" type="triangle"/>
          </a:ln>
        </p:spPr>
      </p:cxnSp>
      <p:pic>
        <p:nvPicPr>
          <p:cNvPr id="1605" name="Google Shape;1605;p166"/>
          <p:cNvPicPr preferRelativeResize="0"/>
          <p:nvPr/>
        </p:nvPicPr>
        <p:blipFill>
          <a:blip r:embed="rId6">
            <a:alphaModFix/>
          </a:blip>
          <a:stretch>
            <a:fillRect/>
          </a:stretch>
        </p:blipFill>
        <p:spPr>
          <a:xfrm>
            <a:off x="1623814" y="4023925"/>
            <a:ext cx="1947156" cy="1429475"/>
          </a:xfrm>
          <a:prstGeom prst="rect">
            <a:avLst/>
          </a:prstGeom>
          <a:noFill/>
          <a:ln>
            <a:noFill/>
          </a:ln>
        </p:spPr>
      </p:pic>
      <p:cxnSp>
        <p:nvCxnSpPr>
          <p:cNvPr id="1606" name="Google Shape;1606;p166"/>
          <p:cNvCxnSpPr>
            <a:stCxn id="1605" idx="3"/>
          </p:cNvCxnSpPr>
          <p:nvPr/>
        </p:nvCxnSpPr>
        <p:spPr>
          <a:xfrm flipH="1" rot="10800000">
            <a:off x="3570970" y="4719162"/>
            <a:ext cx="1380600" cy="19500"/>
          </a:xfrm>
          <a:prstGeom prst="straightConnector1">
            <a:avLst/>
          </a:prstGeom>
          <a:noFill/>
          <a:ln cap="flat" cmpd="sng" w="76200">
            <a:solidFill>
              <a:schemeClr val="dk2"/>
            </a:solidFill>
            <a:prstDash val="solid"/>
            <a:round/>
            <a:headEnd len="med" w="med" type="none"/>
            <a:tailEnd len="med" w="med" type="triangle"/>
          </a:ln>
        </p:spPr>
      </p:cxnSp>
      <p:pic>
        <p:nvPicPr>
          <p:cNvPr id="1607" name="Google Shape;1607;p166"/>
          <p:cNvPicPr preferRelativeResize="0"/>
          <p:nvPr/>
        </p:nvPicPr>
        <p:blipFill>
          <a:blip r:embed="rId7">
            <a:alphaModFix/>
          </a:blip>
          <a:stretch>
            <a:fillRect/>
          </a:stretch>
        </p:blipFill>
        <p:spPr>
          <a:xfrm>
            <a:off x="7588222" y="1195225"/>
            <a:ext cx="1866049" cy="1866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167"/>
          <p:cNvSpPr txBox="1"/>
          <p:nvPr/>
        </p:nvSpPr>
        <p:spPr>
          <a:xfrm>
            <a:off x="792850" y="1366275"/>
            <a:ext cx="5301600" cy="3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ed Hat Display"/>
                <a:ea typeface="Red Hat Display"/>
                <a:cs typeface="Red Hat Display"/>
                <a:sym typeface="Red Hat Display"/>
              </a:rPr>
              <a:t>Ansible Tower clusters add redundancy and capacity, allowing you to scale Ansible automation across your enterprise.</a:t>
            </a:r>
            <a:endParaRPr sz="1800">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800">
              <a:latin typeface="Red Hat Display"/>
              <a:ea typeface="Red Hat Display"/>
              <a:cs typeface="Red Hat Display"/>
              <a:sym typeface="Red Hat Display"/>
            </a:endParaRPr>
          </a:p>
          <a:p>
            <a:pPr indent="-342900" lvl="0" marL="457200" rtl="0" algn="l">
              <a:lnSpc>
                <a:spcPct val="150000"/>
              </a:lnSpc>
              <a:spcBef>
                <a:spcPts val="0"/>
              </a:spcBef>
              <a:spcAft>
                <a:spcPts val="0"/>
              </a:spcAft>
              <a:buClr>
                <a:schemeClr val="dk1"/>
              </a:buClr>
              <a:buSzPts val="1800"/>
              <a:buFont typeface="Red Hat Display"/>
              <a:buChar char="●"/>
            </a:pPr>
            <a:r>
              <a:rPr lang="en" sz="1800">
                <a:solidFill>
                  <a:schemeClr val="dk1"/>
                </a:solidFill>
                <a:latin typeface="Red Hat Display"/>
                <a:ea typeface="Red Hat Display"/>
                <a:cs typeface="Red Hat Display"/>
                <a:sym typeface="Red Hat Display"/>
              </a:rPr>
              <a:t>Unifying task execution across execution nodes</a:t>
            </a:r>
            <a:endParaRPr sz="1800">
              <a:solidFill>
                <a:schemeClr val="dk1"/>
              </a:solidFill>
              <a:latin typeface="Red Hat Display"/>
              <a:ea typeface="Red Hat Display"/>
              <a:cs typeface="Red Hat Display"/>
              <a:sym typeface="Red Hat Display"/>
            </a:endParaRPr>
          </a:p>
          <a:p>
            <a:pPr indent="-342900" lvl="0" marL="457200" rtl="0" algn="l">
              <a:lnSpc>
                <a:spcPct val="150000"/>
              </a:lnSpc>
              <a:spcBef>
                <a:spcPts val="0"/>
              </a:spcBef>
              <a:spcAft>
                <a:spcPts val="0"/>
              </a:spcAft>
              <a:buClr>
                <a:schemeClr val="dk1"/>
              </a:buClr>
              <a:buSzPts val="1800"/>
              <a:buFont typeface="Red Hat Display"/>
              <a:buChar char="●"/>
            </a:pPr>
            <a:r>
              <a:rPr lang="en" sz="1800">
                <a:solidFill>
                  <a:schemeClr val="dk1"/>
                </a:solidFill>
                <a:latin typeface="Red Hat Display"/>
                <a:ea typeface="Red Hat Display"/>
                <a:cs typeface="Red Hat Display"/>
                <a:sym typeface="Red Hat Display"/>
              </a:rPr>
              <a:t>Leverage Kubernetes and OpenShift to spin up execution capacity at runtime</a:t>
            </a:r>
            <a:endParaRPr sz="1800">
              <a:solidFill>
                <a:schemeClr val="dk1"/>
              </a:solidFill>
              <a:latin typeface="Red Hat Display"/>
              <a:ea typeface="Red Hat Display"/>
              <a:cs typeface="Red Hat Display"/>
              <a:sym typeface="Red Hat Display"/>
            </a:endParaRPr>
          </a:p>
          <a:p>
            <a:pPr indent="-342900" lvl="0" marL="457200" rtl="0" algn="l">
              <a:lnSpc>
                <a:spcPct val="150000"/>
              </a:lnSpc>
              <a:spcBef>
                <a:spcPts val="0"/>
              </a:spcBef>
              <a:spcAft>
                <a:spcPts val="0"/>
              </a:spcAft>
              <a:buClr>
                <a:schemeClr val="dk1"/>
              </a:buClr>
              <a:buSzPts val="1800"/>
              <a:buFont typeface="Red Hat Display"/>
              <a:buChar char="●"/>
            </a:pPr>
            <a:r>
              <a:rPr lang="en" sz="1800">
                <a:solidFill>
                  <a:schemeClr val="dk1"/>
                </a:solidFill>
                <a:latin typeface="Red Hat Display"/>
                <a:ea typeface="Red Hat Display"/>
                <a:cs typeface="Red Hat Display"/>
                <a:sym typeface="Red Hat Display"/>
              </a:rPr>
              <a:t>Expand execution to be able to pull jobs from a central Ansible Tower infrastructure</a:t>
            </a:r>
            <a:endParaRPr sz="1800">
              <a:solidFill>
                <a:srgbClr val="000000"/>
              </a:solidFill>
              <a:latin typeface="Red Hat Display"/>
              <a:ea typeface="Red Hat Display"/>
              <a:cs typeface="Red Hat Display"/>
              <a:sym typeface="Red Hat Display"/>
            </a:endParaRPr>
          </a:p>
        </p:txBody>
      </p:sp>
      <p:sp>
        <p:nvSpPr>
          <p:cNvPr id="1613" name="Google Shape;1613;p167"/>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Scale</a:t>
            </a:r>
            <a:endParaRPr sz="3600">
              <a:solidFill>
                <a:srgbClr val="EE0000"/>
              </a:solidFill>
              <a:latin typeface="Red Hat Display"/>
              <a:ea typeface="Red Hat Display"/>
              <a:cs typeface="Red Hat Display"/>
              <a:sym typeface="Red Hat Display"/>
            </a:endParaRPr>
          </a:p>
        </p:txBody>
      </p:sp>
      <p:sp>
        <p:nvSpPr>
          <p:cNvPr id="1614" name="Google Shape;1614;p167"/>
          <p:cNvSpPr/>
          <p:nvPr/>
        </p:nvSpPr>
        <p:spPr>
          <a:xfrm>
            <a:off x="7876575" y="852613"/>
            <a:ext cx="2463900" cy="6135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2400">
                <a:latin typeface="Red Hat Display"/>
                <a:ea typeface="Red Hat Display"/>
                <a:cs typeface="Red Hat Display"/>
                <a:sym typeface="Red Hat Display"/>
              </a:rPr>
              <a:t>Ansible Tower</a:t>
            </a:r>
            <a:endParaRPr b="1" sz="2400">
              <a:latin typeface="Red Hat Display"/>
              <a:ea typeface="Red Hat Display"/>
              <a:cs typeface="Red Hat Display"/>
              <a:sym typeface="Red Hat Display"/>
            </a:endParaRPr>
          </a:p>
        </p:txBody>
      </p:sp>
      <p:pic>
        <p:nvPicPr>
          <p:cNvPr id="1615" name="Google Shape;1615;p167"/>
          <p:cNvPicPr preferRelativeResize="0"/>
          <p:nvPr/>
        </p:nvPicPr>
        <p:blipFill>
          <a:blip r:embed="rId3">
            <a:alphaModFix/>
          </a:blip>
          <a:stretch>
            <a:fillRect/>
          </a:stretch>
        </p:blipFill>
        <p:spPr>
          <a:xfrm>
            <a:off x="8574097" y="2078442"/>
            <a:ext cx="1068866" cy="1318837"/>
          </a:xfrm>
          <a:prstGeom prst="rect">
            <a:avLst/>
          </a:prstGeom>
          <a:noFill/>
          <a:ln>
            <a:noFill/>
          </a:ln>
        </p:spPr>
      </p:pic>
      <p:pic>
        <p:nvPicPr>
          <p:cNvPr id="1616" name="Google Shape;1616;p167"/>
          <p:cNvPicPr preferRelativeResize="0"/>
          <p:nvPr/>
        </p:nvPicPr>
        <p:blipFill>
          <a:blip r:embed="rId3">
            <a:alphaModFix/>
          </a:blip>
          <a:stretch>
            <a:fillRect/>
          </a:stretch>
        </p:blipFill>
        <p:spPr>
          <a:xfrm>
            <a:off x="7357897" y="2078442"/>
            <a:ext cx="1068866" cy="1318837"/>
          </a:xfrm>
          <a:prstGeom prst="rect">
            <a:avLst/>
          </a:prstGeom>
          <a:noFill/>
          <a:ln>
            <a:noFill/>
          </a:ln>
        </p:spPr>
      </p:pic>
      <p:pic>
        <p:nvPicPr>
          <p:cNvPr id="1617" name="Google Shape;1617;p167"/>
          <p:cNvPicPr preferRelativeResize="0"/>
          <p:nvPr/>
        </p:nvPicPr>
        <p:blipFill>
          <a:blip r:embed="rId3">
            <a:alphaModFix/>
          </a:blip>
          <a:stretch>
            <a:fillRect/>
          </a:stretch>
        </p:blipFill>
        <p:spPr>
          <a:xfrm>
            <a:off x="9790297" y="2078442"/>
            <a:ext cx="1068866" cy="1318837"/>
          </a:xfrm>
          <a:prstGeom prst="rect">
            <a:avLst/>
          </a:prstGeom>
          <a:noFill/>
          <a:ln>
            <a:noFill/>
          </a:ln>
        </p:spPr>
      </p:pic>
      <p:cxnSp>
        <p:nvCxnSpPr>
          <p:cNvPr id="1618" name="Google Shape;1618;p167"/>
          <p:cNvCxnSpPr>
            <a:stCxn id="1616" idx="3"/>
            <a:endCxn id="1615" idx="1"/>
          </p:cNvCxnSpPr>
          <p:nvPr/>
        </p:nvCxnSpPr>
        <p:spPr>
          <a:xfrm>
            <a:off x="8426763" y="2737860"/>
            <a:ext cx="147300" cy="0"/>
          </a:xfrm>
          <a:prstGeom prst="straightConnector1">
            <a:avLst/>
          </a:prstGeom>
          <a:noFill/>
          <a:ln cap="flat" cmpd="sng" w="9525">
            <a:solidFill>
              <a:schemeClr val="dk2"/>
            </a:solidFill>
            <a:prstDash val="solid"/>
            <a:round/>
            <a:headEnd len="med" w="med" type="none"/>
            <a:tailEnd len="med" w="med" type="none"/>
          </a:ln>
        </p:spPr>
      </p:cxnSp>
      <p:cxnSp>
        <p:nvCxnSpPr>
          <p:cNvPr id="1619" name="Google Shape;1619;p167"/>
          <p:cNvCxnSpPr>
            <a:stCxn id="1617" idx="1"/>
            <a:endCxn id="1617" idx="1"/>
          </p:cNvCxnSpPr>
          <p:nvPr/>
        </p:nvCxnSpPr>
        <p:spPr>
          <a:xfrm>
            <a:off x="9790297" y="2737860"/>
            <a:ext cx="0" cy="0"/>
          </a:xfrm>
          <a:prstGeom prst="straightConnector1">
            <a:avLst/>
          </a:prstGeom>
          <a:noFill/>
          <a:ln cap="flat" cmpd="sng" w="9525">
            <a:solidFill>
              <a:schemeClr val="dk2"/>
            </a:solidFill>
            <a:prstDash val="solid"/>
            <a:round/>
            <a:headEnd len="med" w="med" type="none"/>
            <a:tailEnd len="med" w="med" type="none"/>
          </a:ln>
        </p:spPr>
      </p:cxnSp>
      <p:pic>
        <p:nvPicPr>
          <p:cNvPr id="1620" name="Google Shape;1620;p167"/>
          <p:cNvPicPr preferRelativeResize="0"/>
          <p:nvPr/>
        </p:nvPicPr>
        <p:blipFill>
          <a:blip r:embed="rId4">
            <a:alphaModFix/>
          </a:blip>
          <a:stretch>
            <a:fillRect/>
          </a:stretch>
        </p:blipFill>
        <p:spPr>
          <a:xfrm>
            <a:off x="7741126" y="4232910"/>
            <a:ext cx="2734850" cy="1947356"/>
          </a:xfrm>
          <a:prstGeom prst="rect">
            <a:avLst/>
          </a:prstGeom>
          <a:noFill/>
          <a:ln>
            <a:noFill/>
          </a:ln>
        </p:spPr>
      </p:pic>
      <p:cxnSp>
        <p:nvCxnSpPr>
          <p:cNvPr id="1621" name="Google Shape;1621;p167"/>
          <p:cNvCxnSpPr>
            <a:stCxn id="1615" idx="2"/>
            <a:endCxn id="1620" idx="0"/>
          </p:cNvCxnSpPr>
          <p:nvPr/>
        </p:nvCxnSpPr>
        <p:spPr>
          <a:xfrm>
            <a:off x="9108530" y="3397279"/>
            <a:ext cx="0" cy="835500"/>
          </a:xfrm>
          <a:prstGeom prst="straightConnector1">
            <a:avLst/>
          </a:prstGeom>
          <a:noFill/>
          <a:ln cap="flat" cmpd="sng" w="19050">
            <a:solidFill>
              <a:schemeClr val="dk2"/>
            </a:solidFill>
            <a:prstDash val="dot"/>
            <a:round/>
            <a:headEnd len="med" w="med" type="none"/>
            <a:tailEnd len="med" w="med" type="none"/>
          </a:ln>
        </p:spPr>
      </p:cxnSp>
      <p:cxnSp>
        <p:nvCxnSpPr>
          <p:cNvPr id="1622" name="Google Shape;1622;p167"/>
          <p:cNvCxnSpPr>
            <a:stCxn id="1617" idx="1"/>
          </p:cNvCxnSpPr>
          <p:nvPr/>
        </p:nvCxnSpPr>
        <p:spPr>
          <a:xfrm>
            <a:off x="9790297" y="2737860"/>
            <a:ext cx="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167"/>
          <p:cNvCxnSpPr>
            <a:stCxn id="1617" idx="1"/>
            <a:endCxn id="1615" idx="3"/>
          </p:cNvCxnSpPr>
          <p:nvPr/>
        </p:nvCxnSpPr>
        <p:spPr>
          <a:xfrm rot="10800000">
            <a:off x="9642997" y="2737860"/>
            <a:ext cx="147300" cy="0"/>
          </a:xfrm>
          <a:prstGeom prst="straightConnector1">
            <a:avLst/>
          </a:prstGeom>
          <a:noFill/>
          <a:ln cap="flat" cmpd="sng" w="9525">
            <a:solidFill>
              <a:schemeClr val="dk2"/>
            </a:solidFill>
            <a:prstDash val="solid"/>
            <a:round/>
            <a:headEnd len="med" w="med" type="none"/>
            <a:tailEnd len="med" w="med" type="none"/>
          </a:ln>
        </p:spPr>
      </p:cxnSp>
      <p:sp>
        <p:nvSpPr>
          <p:cNvPr id="1624" name="Google Shape;1624;p167"/>
          <p:cNvSpPr/>
          <p:nvPr/>
        </p:nvSpPr>
        <p:spPr>
          <a:xfrm>
            <a:off x="7532038" y="1546025"/>
            <a:ext cx="720600" cy="720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5" name="Google Shape;1625;p167"/>
          <p:cNvPicPr preferRelativeResize="0"/>
          <p:nvPr/>
        </p:nvPicPr>
        <p:blipFill>
          <a:blip r:embed="rId5">
            <a:alphaModFix/>
          </a:blip>
          <a:stretch>
            <a:fillRect/>
          </a:stretch>
        </p:blipFill>
        <p:spPr>
          <a:xfrm>
            <a:off x="7585539" y="1599516"/>
            <a:ext cx="613600" cy="613600"/>
          </a:xfrm>
          <a:prstGeom prst="rect">
            <a:avLst/>
          </a:prstGeom>
          <a:noFill/>
          <a:ln>
            <a:noFill/>
          </a:ln>
        </p:spPr>
      </p:pic>
      <p:sp>
        <p:nvSpPr>
          <p:cNvPr id="1626" name="Google Shape;1626;p167"/>
          <p:cNvSpPr/>
          <p:nvPr/>
        </p:nvSpPr>
        <p:spPr>
          <a:xfrm>
            <a:off x="8748225" y="1546025"/>
            <a:ext cx="720600" cy="720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7" name="Google Shape;1627;p167"/>
          <p:cNvPicPr preferRelativeResize="0"/>
          <p:nvPr/>
        </p:nvPicPr>
        <p:blipFill>
          <a:blip r:embed="rId5">
            <a:alphaModFix/>
          </a:blip>
          <a:stretch>
            <a:fillRect/>
          </a:stretch>
        </p:blipFill>
        <p:spPr>
          <a:xfrm>
            <a:off x="8801727" y="1599516"/>
            <a:ext cx="613600" cy="613600"/>
          </a:xfrm>
          <a:prstGeom prst="rect">
            <a:avLst/>
          </a:prstGeom>
          <a:noFill/>
          <a:ln>
            <a:noFill/>
          </a:ln>
        </p:spPr>
      </p:pic>
      <p:sp>
        <p:nvSpPr>
          <p:cNvPr id="1628" name="Google Shape;1628;p167"/>
          <p:cNvSpPr/>
          <p:nvPr/>
        </p:nvSpPr>
        <p:spPr>
          <a:xfrm>
            <a:off x="9964425" y="1546025"/>
            <a:ext cx="720600" cy="720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9" name="Google Shape;1629;p167"/>
          <p:cNvPicPr preferRelativeResize="0"/>
          <p:nvPr/>
        </p:nvPicPr>
        <p:blipFill>
          <a:blip r:embed="rId5">
            <a:alphaModFix/>
          </a:blip>
          <a:stretch>
            <a:fillRect/>
          </a:stretch>
        </p:blipFill>
        <p:spPr>
          <a:xfrm>
            <a:off x="10017927" y="1599516"/>
            <a:ext cx="613600" cy="613600"/>
          </a:xfrm>
          <a:prstGeom prst="rect">
            <a:avLst/>
          </a:prstGeom>
          <a:noFill/>
          <a:ln>
            <a:noFill/>
          </a:ln>
        </p:spPr>
      </p:pic>
      <p:pic>
        <p:nvPicPr>
          <p:cNvPr id="1630" name="Google Shape;1630;p167"/>
          <p:cNvPicPr preferRelativeResize="0"/>
          <p:nvPr/>
        </p:nvPicPr>
        <p:blipFill rotWithShape="1">
          <a:blip r:embed="rId6">
            <a:alphaModFix/>
          </a:blip>
          <a:srcRect b="19929" l="0" r="0" t="0"/>
          <a:stretch/>
        </p:blipFill>
        <p:spPr>
          <a:xfrm>
            <a:off x="8004525" y="4482125"/>
            <a:ext cx="2208026" cy="1245152"/>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168"/>
          <p:cNvSpPr txBox="1"/>
          <p:nvPr/>
        </p:nvSpPr>
        <p:spPr>
          <a:xfrm>
            <a:off x="512475" y="2565000"/>
            <a:ext cx="5851200" cy="29640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b="1" lang="en" sz="2400">
                <a:latin typeface="Red Hat Display"/>
                <a:ea typeface="Red Hat Display"/>
                <a:cs typeface="Red Hat Display"/>
                <a:sym typeface="Red Hat Display"/>
              </a:rPr>
              <a:t>CLOUD.REDHAT.COM</a:t>
            </a:r>
            <a:endParaRPr b="1" sz="24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rPr lang="en" sz="4800">
                <a:latin typeface="Red Hat Display"/>
                <a:ea typeface="Red Hat Display"/>
                <a:cs typeface="Red Hat Display"/>
                <a:sym typeface="Red Hat Display"/>
              </a:rPr>
              <a:t>Engage users with an automation focused experience</a:t>
            </a:r>
            <a:endParaRPr sz="48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b="1" sz="4800">
              <a:solidFill>
                <a:srgbClr val="FFFFFF"/>
              </a:solidFill>
              <a:latin typeface="Overpass"/>
              <a:ea typeface="Overpass"/>
              <a:cs typeface="Overpass"/>
              <a:sym typeface="Overpass"/>
            </a:endParaRPr>
          </a:p>
          <a:p>
            <a:pPr indent="0" lvl="0" marL="0" rtl="0" algn="l">
              <a:spcBef>
                <a:spcPts val="0"/>
              </a:spcBef>
              <a:spcAft>
                <a:spcPts val="0"/>
              </a:spcAft>
              <a:buNone/>
            </a:pPr>
            <a:r>
              <a:t/>
            </a:r>
            <a:endParaRPr sz="2000">
              <a:solidFill>
                <a:srgbClr val="FFFFFF"/>
              </a:solidFill>
              <a:latin typeface="Overpass"/>
              <a:ea typeface="Overpass"/>
              <a:cs typeface="Overpass"/>
              <a:sym typeface="Overpas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pic>
        <p:nvPicPr>
          <p:cNvPr id="1640" name="Google Shape;1640;p169"/>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
        <p:nvSpPr>
          <p:cNvPr id="1641" name="Google Shape;1641;p169"/>
          <p:cNvSpPr/>
          <p:nvPr/>
        </p:nvSpPr>
        <p:spPr>
          <a:xfrm>
            <a:off x="1060001" y="2576933"/>
            <a:ext cx="10234200" cy="2840400"/>
          </a:xfrm>
          <a:prstGeom prst="rect">
            <a:avLst/>
          </a:prstGeom>
          <a:no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highlight>
                <a:srgbClr val="000000"/>
              </a:highlight>
              <a:latin typeface="Red Hat Display"/>
              <a:ea typeface="Red Hat Display"/>
              <a:cs typeface="Red Hat Display"/>
              <a:sym typeface="Red Hat Display"/>
            </a:endParaRPr>
          </a:p>
        </p:txBody>
      </p:sp>
      <p:sp>
        <p:nvSpPr>
          <p:cNvPr id="1642" name="Google Shape;1642;p169"/>
          <p:cNvSpPr/>
          <p:nvPr/>
        </p:nvSpPr>
        <p:spPr>
          <a:xfrm>
            <a:off x="228843" y="244700"/>
            <a:ext cx="11731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3700">
                <a:solidFill>
                  <a:srgbClr val="EE0000"/>
                </a:solidFill>
                <a:latin typeface="Red Hat Display"/>
                <a:ea typeface="Red Hat Display"/>
                <a:cs typeface="Red Hat Display"/>
                <a:sym typeface="Red Hat Display"/>
              </a:rPr>
              <a:t>Red Hat Ansible Automation Platform</a:t>
            </a:r>
            <a:endParaRPr sz="3700">
              <a:solidFill>
                <a:srgbClr val="EE0000"/>
              </a:solidFill>
              <a:latin typeface="Red Hat Display"/>
              <a:ea typeface="Red Hat Display"/>
              <a:cs typeface="Red Hat Display"/>
              <a:sym typeface="Red Hat Display"/>
            </a:endParaRPr>
          </a:p>
        </p:txBody>
      </p:sp>
      <p:sp>
        <p:nvSpPr>
          <p:cNvPr id="1643" name="Google Shape;1643;p169"/>
          <p:cNvSpPr/>
          <p:nvPr/>
        </p:nvSpPr>
        <p:spPr>
          <a:xfrm>
            <a:off x="2081702"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Lines of business</a:t>
            </a:r>
            <a:endParaRPr b="1" sz="1600">
              <a:latin typeface="Red Hat Display"/>
              <a:ea typeface="Red Hat Display"/>
              <a:cs typeface="Red Hat Display"/>
              <a:sym typeface="Red Hat Display"/>
            </a:endParaRPr>
          </a:p>
        </p:txBody>
      </p:sp>
      <p:sp>
        <p:nvSpPr>
          <p:cNvPr id="1644" name="Google Shape;1644;p169"/>
          <p:cNvSpPr/>
          <p:nvPr/>
        </p:nvSpPr>
        <p:spPr>
          <a:xfrm>
            <a:off x="453129"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Network</a:t>
            </a:r>
            <a:endParaRPr b="1" sz="1600">
              <a:latin typeface="Red Hat Display"/>
              <a:ea typeface="Red Hat Display"/>
              <a:cs typeface="Red Hat Display"/>
              <a:sym typeface="Red Hat Display"/>
            </a:endParaRPr>
          </a:p>
        </p:txBody>
      </p:sp>
      <p:sp>
        <p:nvSpPr>
          <p:cNvPr id="1645" name="Google Shape;1645;p169"/>
          <p:cNvSpPr/>
          <p:nvPr/>
        </p:nvSpPr>
        <p:spPr>
          <a:xfrm>
            <a:off x="6739823"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Operations</a:t>
            </a:r>
            <a:endParaRPr b="1" sz="1600">
              <a:latin typeface="Red Hat Display"/>
              <a:ea typeface="Red Hat Display"/>
              <a:cs typeface="Red Hat Display"/>
              <a:sym typeface="Red Hat Display"/>
            </a:endParaRPr>
          </a:p>
        </p:txBody>
      </p:sp>
      <p:sp>
        <p:nvSpPr>
          <p:cNvPr id="1646" name="Google Shape;1646;p169"/>
          <p:cNvSpPr/>
          <p:nvPr/>
        </p:nvSpPr>
        <p:spPr>
          <a:xfrm>
            <a:off x="371022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Security</a:t>
            </a:r>
            <a:endParaRPr b="1" sz="1600">
              <a:latin typeface="Red Hat Display"/>
              <a:ea typeface="Red Hat Display"/>
              <a:cs typeface="Red Hat Display"/>
              <a:sym typeface="Red Hat Display"/>
            </a:endParaRPr>
          </a:p>
        </p:txBody>
      </p:sp>
      <p:sp>
        <p:nvSpPr>
          <p:cNvPr id="1647" name="Google Shape;1647;p169"/>
          <p:cNvSpPr/>
          <p:nvPr/>
        </p:nvSpPr>
        <p:spPr>
          <a:xfrm>
            <a:off x="8368146"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Infrastructure</a:t>
            </a:r>
            <a:endParaRPr b="1" sz="1600">
              <a:latin typeface="Red Hat Display"/>
              <a:ea typeface="Red Hat Display"/>
              <a:cs typeface="Red Hat Display"/>
              <a:sym typeface="Red Hat Display"/>
            </a:endParaRPr>
          </a:p>
        </p:txBody>
      </p:sp>
      <p:sp>
        <p:nvSpPr>
          <p:cNvPr id="1648" name="Google Shape;1648;p169"/>
          <p:cNvSpPr/>
          <p:nvPr/>
        </p:nvSpPr>
        <p:spPr>
          <a:xfrm>
            <a:off x="9996830" y="1832341"/>
            <a:ext cx="1760400" cy="4863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latin typeface="Red Hat Display"/>
                <a:ea typeface="Red Hat Display"/>
                <a:cs typeface="Red Hat Display"/>
                <a:sym typeface="Red Hat Display"/>
              </a:rPr>
              <a:t>Developers</a:t>
            </a:r>
            <a:endParaRPr b="1" sz="1600">
              <a:latin typeface="Red Hat Display"/>
              <a:ea typeface="Red Hat Display"/>
              <a:cs typeface="Red Hat Display"/>
              <a:sym typeface="Red Hat Display"/>
            </a:endParaRPr>
          </a:p>
        </p:txBody>
      </p:sp>
      <p:sp>
        <p:nvSpPr>
          <p:cNvPr id="1649" name="Google Shape;1649;p169"/>
          <p:cNvSpPr/>
          <p:nvPr/>
        </p:nvSpPr>
        <p:spPr>
          <a:xfrm>
            <a:off x="3942913" y="5143933"/>
            <a:ext cx="4303200" cy="4863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200">
                <a:latin typeface="Red Hat Display"/>
                <a:ea typeface="Red Hat Display"/>
                <a:cs typeface="Red Hat Display"/>
                <a:sym typeface="Red Hat Display"/>
              </a:rPr>
              <a:t>Fueled by an open source community</a:t>
            </a:r>
            <a:endParaRPr b="1" sz="1200">
              <a:latin typeface="Red Hat Display"/>
              <a:ea typeface="Red Hat Display"/>
              <a:cs typeface="Red Hat Display"/>
              <a:sym typeface="Red Hat Display"/>
            </a:endParaRPr>
          </a:p>
        </p:txBody>
      </p:sp>
      <p:pic>
        <p:nvPicPr>
          <p:cNvPr id="1650" name="Google Shape;1650;p169"/>
          <p:cNvPicPr preferRelativeResize="0"/>
          <p:nvPr/>
        </p:nvPicPr>
        <p:blipFill>
          <a:blip r:embed="rId4">
            <a:alphaModFix/>
          </a:blip>
          <a:stretch>
            <a:fillRect/>
          </a:stretch>
        </p:blipFill>
        <p:spPr>
          <a:xfrm>
            <a:off x="5702349" y="1618797"/>
            <a:ext cx="805749" cy="699860"/>
          </a:xfrm>
          <a:prstGeom prst="rect">
            <a:avLst/>
          </a:prstGeom>
          <a:noFill/>
          <a:ln>
            <a:noFill/>
          </a:ln>
        </p:spPr>
      </p:pic>
      <p:grpSp>
        <p:nvGrpSpPr>
          <p:cNvPr id="1651" name="Google Shape;1651;p169"/>
          <p:cNvGrpSpPr/>
          <p:nvPr/>
        </p:nvGrpSpPr>
        <p:grpSpPr>
          <a:xfrm>
            <a:off x="552562" y="4568647"/>
            <a:ext cx="10368240" cy="486451"/>
            <a:chOff x="552562" y="4568647"/>
            <a:chExt cx="10368240" cy="486451"/>
          </a:xfrm>
        </p:grpSpPr>
        <p:sp>
          <p:nvSpPr>
            <p:cNvPr id="1652" name="Google Shape;1652;p169"/>
            <p:cNvSpPr/>
            <p:nvPr/>
          </p:nvSpPr>
          <p:spPr>
            <a:xfrm>
              <a:off x="1621402" y="4568647"/>
              <a:ext cx="9299400" cy="486300"/>
            </a:xfrm>
            <a:prstGeom prst="rect">
              <a:avLst/>
            </a:prstGeom>
            <a:solidFill>
              <a:srgbClr val="2C597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Engine:</a:t>
              </a:r>
              <a:r>
                <a:rPr lang="en" sz="1300">
                  <a:solidFill>
                    <a:srgbClr val="FFFFFF"/>
                  </a:solidFill>
                  <a:latin typeface="Red Hat Display"/>
                  <a:ea typeface="Red Hat Display"/>
                  <a:cs typeface="Red Hat Display"/>
                  <a:sym typeface="Red Hat Display"/>
                </a:rPr>
                <a:t> Universal language of automation</a:t>
              </a:r>
              <a:endParaRPr sz="1300">
                <a:solidFill>
                  <a:srgbClr val="FFFFFF"/>
                </a:solidFill>
                <a:latin typeface="Red Hat Display"/>
                <a:ea typeface="Red Hat Display"/>
                <a:cs typeface="Red Hat Display"/>
                <a:sym typeface="Red Hat Display"/>
              </a:endParaRPr>
            </a:p>
          </p:txBody>
        </p:sp>
        <p:sp>
          <p:nvSpPr>
            <p:cNvPr id="1653" name="Google Shape;1653;p169"/>
            <p:cNvSpPr/>
            <p:nvPr/>
          </p:nvSpPr>
          <p:spPr>
            <a:xfrm>
              <a:off x="552562" y="4568798"/>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418496"/>
                  </a:solidFill>
                  <a:latin typeface="Red Hat Display"/>
                  <a:ea typeface="Red Hat Display"/>
                  <a:cs typeface="Red Hat Display"/>
                  <a:sym typeface="Red Hat Display"/>
                </a:rPr>
                <a:t>Create</a:t>
              </a:r>
              <a:endParaRPr sz="1300">
                <a:solidFill>
                  <a:srgbClr val="418496"/>
                </a:solidFill>
                <a:latin typeface="Red Hat Display"/>
                <a:ea typeface="Red Hat Display"/>
                <a:cs typeface="Red Hat Display"/>
                <a:sym typeface="Red Hat Display"/>
              </a:endParaRPr>
            </a:p>
          </p:txBody>
        </p:sp>
      </p:grpSp>
      <p:sp>
        <p:nvSpPr>
          <p:cNvPr id="1654" name="Google Shape;1654;p169"/>
          <p:cNvSpPr/>
          <p:nvPr/>
        </p:nvSpPr>
        <p:spPr>
          <a:xfrm>
            <a:off x="1621402" y="3920206"/>
            <a:ext cx="9299400" cy="486300"/>
          </a:xfrm>
          <a:prstGeom prst="rect">
            <a:avLst/>
          </a:prstGeom>
          <a:solidFill>
            <a:srgbClr val="66666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FFFFFF"/>
                </a:solidFill>
                <a:latin typeface="Red Hat Display"/>
                <a:ea typeface="Red Hat Display"/>
                <a:cs typeface="Red Hat Display"/>
                <a:sym typeface="Red Hat Display"/>
              </a:rPr>
              <a:t>Ansible Tower:</a:t>
            </a:r>
            <a:r>
              <a:rPr lang="en" sz="1300">
                <a:solidFill>
                  <a:srgbClr val="FFFFFF"/>
                </a:solidFill>
                <a:latin typeface="Red Hat Display"/>
                <a:ea typeface="Red Hat Display"/>
                <a:cs typeface="Red Hat Display"/>
                <a:sym typeface="Red Hat Display"/>
              </a:rPr>
              <a:t> Operate &amp; control at scale</a:t>
            </a:r>
            <a:endParaRPr sz="1300">
              <a:solidFill>
                <a:srgbClr val="FFFFFF"/>
              </a:solidFill>
              <a:latin typeface="Red Hat Display"/>
              <a:ea typeface="Red Hat Display"/>
              <a:cs typeface="Red Hat Display"/>
              <a:sym typeface="Red Hat Display"/>
            </a:endParaRPr>
          </a:p>
        </p:txBody>
      </p:sp>
      <p:sp>
        <p:nvSpPr>
          <p:cNvPr id="1655" name="Google Shape;1655;p169"/>
          <p:cNvSpPr/>
          <p:nvPr/>
        </p:nvSpPr>
        <p:spPr>
          <a:xfrm>
            <a:off x="552562" y="3920206"/>
            <a:ext cx="1068600" cy="486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45860"/>
                </a:solidFill>
                <a:latin typeface="Red Hat Display"/>
                <a:ea typeface="Red Hat Display"/>
                <a:cs typeface="Red Hat Display"/>
                <a:sym typeface="Red Hat Display"/>
              </a:rPr>
              <a:t>Scale</a:t>
            </a:r>
            <a:endParaRPr sz="1300">
              <a:solidFill>
                <a:srgbClr val="545860"/>
              </a:solidFill>
              <a:latin typeface="Red Hat Display"/>
              <a:ea typeface="Red Hat Display"/>
              <a:cs typeface="Red Hat Display"/>
              <a:sym typeface="Red Hat Display"/>
            </a:endParaRPr>
          </a:p>
        </p:txBody>
      </p:sp>
      <p:sp>
        <p:nvSpPr>
          <p:cNvPr id="1656" name="Google Shape;1656;p169"/>
          <p:cNvSpPr/>
          <p:nvPr/>
        </p:nvSpPr>
        <p:spPr>
          <a:xfrm>
            <a:off x="349175" y="1338000"/>
            <a:ext cx="11535000" cy="4475400"/>
          </a:xfrm>
          <a:prstGeom prst="rect">
            <a:avLst/>
          </a:prstGeom>
          <a:solidFill>
            <a:srgbClr val="F3F3F3">
              <a:alpha val="77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9"/>
          <p:cNvSpPr/>
          <p:nvPr/>
        </p:nvSpPr>
        <p:spPr>
          <a:xfrm>
            <a:off x="552562" y="2893800"/>
            <a:ext cx="1068600" cy="8643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300">
                <a:solidFill>
                  <a:srgbClr val="52AAAC"/>
                </a:solidFill>
                <a:latin typeface="Red Hat Display"/>
                <a:ea typeface="Red Hat Display"/>
                <a:cs typeface="Red Hat Display"/>
                <a:sym typeface="Red Hat Display"/>
              </a:rPr>
              <a:t>Engage</a:t>
            </a:r>
            <a:endParaRPr sz="1300">
              <a:solidFill>
                <a:srgbClr val="52AAAC"/>
              </a:solidFill>
              <a:latin typeface="Red Hat Display"/>
              <a:ea typeface="Red Hat Display"/>
              <a:cs typeface="Red Hat Display"/>
              <a:sym typeface="Red Hat Display"/>
            </a:endParaRPr>
          </a:p>
        </p:txBody>
      </p:sp>
      <p:sp>
        <p:nvSpPr>
          <p:cNvPr id="1658" name="Google Shape;1658;p169"/>
          <p:cNvSpPr/>
          <p:nvPr/>
        </p:nvSpPr>
        <p:spPr>
          <a:xfrm>
            <a:off x="1621400" y="2893825"/>
            <a:ext cx="1700400" cy="8640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Knowledge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Automation Analytics</a:t>
            </a:r>
            <a:endParaRPr sz="1300">
              <a:solidFill>
                <a:srgbClr val="FFFFFF"/>
              </a:solidFill>
              <a:latin typeface="Red Hat Display"/>
              <a:ea typeface="Red Hat Display"/>
              <a:cs typeface="Red Hat Display"/>
              <a:sym typeface="Red Hat Display"/>
            </a:endParaRPr>
          </a:p>
        </p:txBody>
      </p:sp>
      <p:sp>
        <p:nvSpPr>
          <p:cNvPr id="1659" name="Google Shape;1659;p169"/>
          <p:cNvSpPr/>
          <p:nvPr/>
        </p:nvSpPr>
        <p:spPr>
          <a:xfrm>
            <a:off x="7374150" y="2894050"/>
            <a:ext cx="1700400" cy="8640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Trusted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Certified content</a:t>
            </a:r>
            <a:endParaRPr sz="1300">
              <a:solidFill>
                <a:srgbClr val="FFFFFF"/>
              </a:solidFill>
              <a:latin typeface="Red Hat Display"/>
              <a:ea typeface="Red Hat Display"/>
              <a:cs typeface="Red Hat Display"/>
              <a:sym typeface="Red Hat Display"/>
            </a:endParaRPr>
          </a:p>
        </p:txBody>
      </p:sp>
      <p:sp>
        <p:nvSpPr>
          <p:cNvPr id="1660" name="Google Shape;1660;p169"/>
          <p:cNvSpPr/>
          <p:nvPr/>
        </p:nvSpPr>
        <p:spPr>
          <a:xfrm>
            <a:off x="3560599" y="2894050"/>
            <a:ext cx="1700400" cy="8640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Collaborate </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Automation Hub</a:t>
            </a:r>
            <a:endParaRPr sz="1300">
              <a:solidFill>
                <a:srgbClr val="FFFFFF"/>
              </a:solidFill>
              <a:latin typeface="Red Hat Display"/>
              <a:ea typeface="Red Hat Display"/>
              <a:cs typeface="Red Hat Display"/>
              <a:sym typeface="Red Hat Display"/>
            </a:endParaRPr>
          </a:p>
        </p:txBody>
      </p:sp>
      <p:sp>
        <p:nvSpPr>
          <p:cNvPr id="1661" name="Google Shape;1661;p169"/>
          <p:cNvSpPr/>
          <p:nvPr/>
        </p:nvSpPr>
        <p:spPr>
          <a:xfrm>
            <a:off x="9220300" y="2893825"/>
            <a:ext cx="1700400" cy="8640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Accelerate</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Collections</a:t>
            </a:r>
            <a:endParaRPr sz="1300">
              <a:solidFill>
                <a:srgbClr val="FFFFFF"/>
              </a:solidFill>
              <a:latin typeface="Red Hat Display"/>
              <a:ea typeface="Red Hat Display"/>
              <a:cs typeface="Red Hat Display"/>
              <a:sym typeface="Red Hat Display"/>
            </a:endParaRPr>
          </a:p>
        </p:txBody>
      </p:sp>
      <p:sp>
        <p:nvSpPr>
          <p:cNvPr id="1662" name="Google Shape;1662;p169"/>
          <p:cNvSpPr/>
          <p:nvPr/>
        </p:nvSpPr>
        <p:spPr>
          <a:xfrm>
            <a:off x="5452475" y="2894050"/>
            <a:ext cx="1700400" cy="864000"/>
          </a:xfrm>
          <a:prstGeom prst="rect">
            <a:avLst/>
          </a:prstGeom>
          <a:solidFill>
            <a:srgbClr val="418496"/>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Governance</a:t>
            </a:r>
            <a:endParaRPr sz="16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FFFFFF"/>
                </a:solidFill>
                <a:latin typeface="Red Hat Display"/>
                <a:ea typeface="Red Hat Display"/>
                <a:cs typeface="Red Hat Display"/>
                <a:sym typeface="Red Hat Display"/>
              </a:rPr>
              <a:t>Automation Services Catalog</a:t>
            </a:r>
            <a:endParaRPr sz="1300">
              <a:solidFill>
                <a:srgbClr val="FFFFFF"/>
              </a:solidFill>
              <a:latin typeface="Red Hat Display"/>
              <a:ea typeface="Red Hat Display"/>
              <a:cs typeface="Red Hat Display"/>
              <a:sym typeface="Red Hat Dis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pic>
        <p:nvPicPr>
          <p:cNvPr id="1667" name="Google Shape;1667;p170"/>
          <p:cNvPicPr preferRelativeResize="0"/>
          <p:nvPr/>
        </p:nvPicPr>
        <p:blipFill>
          <a:blip r:embed="rId3">
            <a:alphaModFix/>
          </a:blip>
          <a:stretch>
            <a:fillRect/>
          </a:stretch>
        </p:blipFill>
        <p:spPr>
          <a:xfrm>
            <a:off x="7116519" y="2407323"/>
            <a:ext cx="3876675" cy="1647825"/>
          </a:xfrm>
          <a:prstGeom prst="rect">
            <a:avLst/>
          </a:prstGeom>
          <a:noFill/>
          <a:ln>
            <a:noFill/>
          </a:ln>
        </p:spPr>
      </p:pic>
      <p:pic>
        <p:nvPicPr>
          <p:cNvPr id="1668" name="Google Shape;1668;p170"/>
          <p:cNvPicPr preferRelativeResize="0"/>
          <p:nvPr/>
        </p:nvPicPr>
        <p:blipFill>
          <a:blip r:embed="rId4">
            <a:alphaModFix/>
          </a:blip>
          <a:stretch>
            <a:fillRect/>
          </a:stretch>
        </p:blipFill>
        <p:spPr>
          <a:xfrm>
            <a:off x="1708073" y="5247716"/>
            <a:ext cx="246158" cy="364770"/>
          </a:xfrm>
          <a:prstGeom prst="rect">
            <a:avLst/>
          </a:prstGeom>
          <a:noFill/>
          <a:ln>
            <a:noFill/>
          </a:ln>
        </p:spPr>
      </p:pic>
      <p:sp>
        <p:nvSpPr>
          <p:cNvPr id="1669" name="Google Shape;1669;p170"/>
          <p:cNvSpPr/>
          <p:nvPr/>
        </p:nvSpPr>
        <p:spPr>
          <a:xfrm>
            <a:off x="2424500" y="946422"/>
            <a:ext cx="7916700" cy="7305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2400">
              <a:latin typeface="Overpass Light"/>
              <a:ea typeface="Overpass Light"/>
              <a:cs typeface="Overpass Light"/>
              <a:sym typeface="Overpass Light"/>
            </a:endParaRPr>
          </a:p>
        </p:txBody>
      </p:sp>
      <p:grpSp>
        <p:nvGrpSpPr>
          <p:cNvPr id="1670" name="Google Shape;1670;p170"/>
          <p:cNvGrpSpPr/>
          <p:nvPr/>
        </p:nvGrpSpPr>
        <p:grpSpPr>
          <a:xfrm>
            <a:off x="8747350" y="3327082"/>
            <a:ext cx="1172538" cy="1256179"/>
            <a:chOff x="283675" y="610625"/>
            <a:chExt cx="1304850" cy="1304850"/>
          </a:xfrm>
        </p:grpSpPr>
        <p:sp>
          <p:nvSpPr>
            <p:cNvPr id="1671" name="Google Shape;1671;p170"/>
            <p:cNvSpPr/>
            <p:nvPr/>
          </p:nvSpPr>
          <p:spPr>
            <a:xfrm>
              <a:off x="331450" y="725675"/>
              <a:ext cx="1209300" cy="1189800"/>
            </a:xfrm>
            <a:prstGeom prst="rect">
              <a:avLst/>
            </a:prstGeom>
            <a:solidFill>
              <a:srgbClr val="EEEEEE"/>
            </a:solidFill>
            <a:ln cap="flat" cmpd="sng" w="38100">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672" name="Google Shape;1672;p170"/>
            <p:cNvPicPr preferRelativeResize="0"/>
            <p:nvPr/>
          </p:nvPicPr>
          <p:blipFill>
            <a:blip r:embed="rId5">
              <a:alphaModFix/>
            </a:blip>
            <a:stretch>
              <a:fillRect/>
            </a:stretch>
          </p:blipFill>
          <p:spPr>
            <a:xfrm>
              <a:off x="283675" y="610625"/>
              <a:ext cx="1304850" cy="1304850"/>
            </a:xfrm>
            <a:prstGeom prst="rect">
              <a:avLst/>
            </a:prstGeom>
            <a:noFill/>
            <a:ln cap="flat" cmpd="sng" w="38100">
              <a:solidFill>
                <a:srgbClr val="FFFFFF"/>
              </a:solidFill>
              <a:prstDash val="solid"/>
              <a:round/>
              <a:headEnd len="sm" w="sm" type="none"/>
              <a:tailEnd len="sm" w="sm" type="none"/>
            </a:ln>
          </p:spPr>
        </p:pic>
      </p:grpSp>
      <p:sp>
        <p:nvSpPr>
          <p:cNvPr id="1673" name="Google Shape;1673;p170"/>
          <p:cNvSpPr txBox="1"/>
          <p:nvPr/>
        </p:nvSpPr>
        <p:spPr>
          <a:xfrm>
            <a:off x="964919" y="1944267"/>
            <a:ext cx="5919300" cy="35424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SaaS (Software as a Service) on cloud.redhat.com</a:t>
            </a:r>
            <a:br>
              <a:rPr lang="en" sz="1800">
                <a:latin typeface="Red Hat Display"/>
                <a:ea typeface="Red Hat Display"/>
                <a:cs typeface="Red Hat Display"/>
                <a:sym typeface="Red Hat Display"/>
              </a:rPr>
            </a:br>
            <a:endParaRPr sz="1800">
              <a:latin typeface="Red Hat Display"/>
              <a:ea typeface="Red Hat Display"/>
              <a:cs typeface="Red Hat Display"/>
              <a:sym typeface="Red Hat Display"/>
            </a:endParaRPr>
          </a:p>
          <a:p>
            <a:pPr indent="0" lvl="0" marL="0" rtl="0" algn="l">
              <a:spcBef>
                <a:spcPts val="0"/>
              </a:spcBef>
              <a:spcAft>
                <a:spcPts val="0"/>
              </a:spcAft>
              <a:buNone/>
            </a:pPr>
            <a:r>
              <a:rPr lang="en" sz="1800">
                <a:latin typeface="Red Hat Display"/>
                <a:ea typeface="Red Hat Display"/>
                <a:cs typeface="Red Hat Display"/>
                <a:sym typeface="Red Hat Display"/>
              </a:rPr>
              <a:t>Analytics for all Ansible Tower clusters for an organization</a:t>
            </a:r>
            <a:br>
              <a:rPr lang="en" sz="1800">
                <a:latin typeface="Red Hat Display"/>
                <a:ea typeface="Red Hat Display"/>
                <a:cs typeface="Red Hat Display"/>
                <a:sym typeface="Red Hat Display"/>
              </a:rPr>
            </a:br>
            <a:endParaRPr sz="1800">
              <a:latin typeface="Red Hat Display"/>
              <a:ea typeface="Red Hat Display"/>
              <a:cs typeface="Red Hat Display"/>
              <a:sym typeface="Red Hat Display"/>
            </a:endParaRPr>
          </a:p>
          <a:p>
            <a:pPr indent="0" lvl="0" marL="0" rtl="0" algn="l">
              <a:spcBef>
                <a:spcPts val="0"/>
              </a:spcBef>
              <a:spcAft>
                <a:spcPts val="0"/>
              </a:spcAft>
              <a:buNone/>
            </a:pPr>
            <a:r>
              <a:rPr lang="en" sz="1800">
                <a:latin typeface="Red Hat Display"/>
                <a:ea typeface="Red Hat Display"/>
                <a:cs typeface="Red Hat Display"/>
                <a:sym typeface="Red Hat Display"/>
              </a:rPr>
              <a:t>Includes:</a:t>
            </a:r>
            <a:endParaRPr sz="1800">
              <a:latin typeface="Red Hat Display"/>
              <a:ea typeface="Red Hat Display"/>
              <a:cs typeface="Red Hat Display"/>
              <a:sym typeface="Red Hat Display"/>
            </a:endParaRPr>
          </a:p>
          <a:p>
            <a:pPr indent="0" lvl="0" marL="228600" rtl="0" algn="l">
              <a:spcBef>
                <a:spcPts val="0"/>
              </a:spcBef>
              <a:spcAft>
                <a:spcPts val="0"/>
              </a:spcAft>
              <a:buNone/>
            </a:pPr>
            <a:r>
              <a:rPr lang="en" sz="1800">
                <a:latin typeface="Red Hat Display"/>
                <a:ea typeface="Red Hat Display"/>
                <a:cs typeface="Red Hat Display"/>
                <a:sym typeface="Red Hat Display"/>
              </a:rPr>
              <a:t>• v</a:t>
            </a:r>
            <a:r>
              <a:rPr lang="en" sz="1800">
                <a:latin typeface="Red Hat Display"/>
                <a:ea typeface="Red Hat Display"/>
                <a:cs typeface="Red Hat Display"/>
                <a:sym typeface="Red Hat Display"/>
              </a:rPr>
              <a:t>isual dashboard </a:t>
            </a:r>
            <a:endParaRPr sz="1800">
              <a:latin typeface="Red Hat Display"/>
              <a:ea typeface="Red Hat Display"/>
              <a:cs typeface="Red Hat Display"/>
              <a:sym typeface="Red Hat Display"/>
            </a:endParaRPr>
          </a:p>
          <a:p>
            <a:pPr indent="0" lvl="0" marL="228600" rtl="0" algn="l">
              <a:spcBef>
                <a:spcPts val="0"/>
              </a:spcBef>
              <a:spcAft>
                <a:spcPts val="0"/>
              </a:spcAft>
              <a:buNone/>
            </a:pP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h</a:t>
            </a:r>
            <a:r>
              <a:rPr lang="en" sz="1800">
                <a:latin typeface="Red Hat Display"/>
                <a:ea typeface="Red Hat Display"/>
                <a:cs typeface="Red Hat Display"/>
                <a:sym typeface="Red Hat Display"/>
              </a:rPr>
              <a:t>ealth notifications</a:t>
            </a:r>
            <a:endParaRPr sz="1800">
              <a:latin typeface="Red Hat Display"/>
              <a:ea typeface="Red Hat Display"/>
              <a:cs typeface="Red Hat Display"/>
              <a:sym typeface="Red Hat Display"/>
            </a:endParaRPr>
          </a:p>
          <a:p>
            <a:pPr indent="0" lvl="0" marL="228600" rtl="0" algn="l">
              <a:spcBef>
                <a:spcPts val="0"/>
              </a:spcBef>
              <a:spcAft>
                <a:spcPts val="0"/>
              </a:spcAft>
              <a:buNone/>
            </a:pPr>
            <a:r>
              <a:rPr lang="en" sz="1800">
                <a:solidFill>
                  <a:schemeClr val="dk1"/>
                </a:solidFill>
                <a:latin typeface="Red Hat Display"/>
                <a:ea typeface="Red Hat Display"/>
                <a:cs typeface="Red Hat Display"/>
                <a:sym typeface="Red Hat Display"/>
              </a:rPr>
              <a:t>• </a:t>
            </a:r>
            <a:r>
              <a:rPr lang="en" sz="1800">
                <a:latin typeface="Red Hat Display"/>
                <a:ea typeface="Red Hat Display"/>
                <a:cs typeface="Red Hat Display"/>
                <a:sym typeface="Red Hat Display"/>
              </a:rPr>
              <a:t>o</a:t>
            </a:r>
            <a:r>
              <a:rPr lang="en" sz="1800">
                <a:latin typeface="Red Hat Display"/>
                <a:ea typeface="Red Hat Display"/>
                <a:cs typeface="Red Hat Display"/>
                <a:sym typeface="Red Hat Display"/>
              </a:rPr>
              <a:t>rganization statistics </a:t>
            </a:r>
            <a:endParaRPr sz="1800">
              <a:latin typeface="Red Hat Display"/>
              <a:ea typeface="Red Hat Display"/>
              <a:cs typeface="Red Hat Display"/>
              <a:sym typeface="Red Hat Display"/>
            </a:endParaRPr>
          </a:p>
        </p:txBody>
      </p:sp>
      <p:sp>
        <p:nvSpPr>
          <p:cNvPr id="1674" name="Google Shape;1674;p170"/>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Automation Analytics: What is it?</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71"/>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Automation Analytics: What does it provide?</a:t>
            </a:r>
            <a:endParaRPr sz="3600">
              <a:solidFill>
                <a:srgbClr val="EE0000"/>
              </a:solidFill>
              <a:latin typeface="Red Hat Display"/>
              <a:ea typeface="Red Hat Display"/>
              <a:cs typeface="Red Hat Display"/>
              <a:sym typeface="Red Hat Display"/>
            </a:endParaRPr>
          </a:p>
        </p:txBody>
      </p:sp>
      <p:sp>
        <p:nvSpPr>
          <p:cNvPr id="1680" name="Google Shape;1680;p171"/>
          <p:cNvSpPr txBox="1"/>
          <p:nvPr/>
        </p:nvSpPr>
        <p:spPr>
          <a:xfrm>
            <a:off x="925425" y="1589675"/>
            <a:ext cx="6497400" cy="36825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en" sz="1800">
                <a:latin typeface="Red Hat Display"/>
                <a:ea typeface="Red Hat Display"/>
                <a:cs typeface="Red Hat Display"/>
                <a:sym typeface="Red Hat Display"/>
              </a:rPr>
              <a:t>Enables an Automation Center of Excellence</a:t>
            </a:r>
            <a:br>
              <a:rPr lang="en" sz="1800">
                <a:latin typeface="Red Hat Display"/>
                <a:ea typeface="Red Hat Display"/>
                <a:cs typeface="Red Hat Display"/>
                <a:sym typeface="Red Hat Display"/>
              </a:rPr>
            </a:br>
            <a:endParaRPr sz="1800">
              <a:latin typeface="Red Hat Display"/>
              <a:ea typeface="Red Hat Display"/>
              <a:cs typeface="Red Hat Display"/>
              <a:sym typeface="Red Hat Display"/>
            </a:endParaRPr>
          </a:p>
          <a:p>
            <a:pPr indent="-419100" lvl="0" marL="609600" marR="0" rtl="0" algn="l">
              <a:lnSpc>
                <a:spcPct val="100000"/>
              </a:lnSpc>
              <a:spcBef>
                <a:spcPts val="0"/>
              </a:spcBef>
              <a:spcAft>
                <a:spcPts val="0"/>
              </a:spcAft>
              <a:buClr>
                <a:srgbClr val="000000"/>
              </a:buClr>
              <a:buSzPts val="1800"/>
              <a:buFont typeface="Red Hat Display"/>
              <a:buChar char="●"/>
            </a:pPr>
            <a:r>
              <a:rPr lang="en" sz="1800">
                <a:latin typeface="Red Hat Display"/>
                <a:ea typeface="Red Hat Display"/>
                <a:cs typeface="Red Hat Display"/>
                <a:sym typeface="Red Hat Display"/>
              </a:rPr>
              <a:t>View information about automation health, usage and performance across your enterprise.</a:t>
            </a:r>
            <a:br>
              <a:rPr lang="en" sz="1800">
                <a:latin typeface="Red Hat Display"/>
                <a:ea typeface="Red Hat Display"/>
                <a:cs typeface="Red Hat Display"/>
                <a:sym typeface="Red Hat Display"/>
              </a:rPr>
            </a:br>
            <a:endParaRPr sz="1800">
              <a:latin typeface="Red Hat Display"/>
              <a:ea typeface="Red Hat Display"/>
              <a:cs typeface="Red Hat Display"/>
              <a:sym typeface="Red Hat Display"/>
            </a:endParaRPr>
          </a:p>
          <a:p>
            <a:pPr indent="-419100" lvl="0" marL="609600" marR="0" rtl="0" algn="l">
              <a:lnSpc>
                <a:spcPct val="100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Gain information about automation in your enterprise:</a:t>
            </a:r>
            <a:endParaRPr sz="1800">
              <a:latin typeface="Red Hat Display"/>
              <a:ea typeface="Red Hat Display"/>
              <a:cs typeface="Red Hat Display"/>
              <a:sym typeface="Red Hat Display"/>
            </a:endParaRPr>
          </a:p>
          <a:p>
            <a:pPr indent="-419100" lvl="1" marL="1219200" marR="0" rtl="0" algn="l">
              <a:lnSpc>
                <a:spcPct val="100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Which organizations are using the most automation?</a:t>
            </a:r>
            <a:endParaRPr sz="1800">
              <a:latin typeface="Red Hat Display"/>
              <a:ea typeface="Red Hat Display"/>
              <a:cs typeface="Red Hat Display"/>
              <a:sym typeface="Red Hat Display"/>
            </a:endParaRPr>
          </a:p>
          <a:p>
            <a:pPr indent="-419100" lvl="1" marL="1219200" marR="0" rtl="0" algn="l">
              <a:lnSpc>
                <a:spcPct val="100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Utilization rates</a:t>
            </a:r>
            <a:endParaRPr sz="1800">
              <a:latin typeface="Red Hat Display"/>
              <a:ea typeface="Red Hat Display"/>
              <a:cs typeface="Red Hat Display"/>
              <a:sym typeface="Red Hat Display"/>
            </a:endParaRPr>
          </a:p>
          <a:p>
            <a:pPr indent="-419100" lvl="1" marL="1219200" marR="0" rtl="0" algn="l">
              <a:lnSpc>
                <a:spcPct val="100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Enterprise-wide success and failure rates </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for automation</a:t>
            </a:r>
            <a:endParaRPr sz="1800">
              <a:latin typeface="Red Hat Display"/>
              <a:ea typeface="Red Hat Display"/>
              <a:cs typeface="Red Hat Display"/>
              <a:sym typeface="Red Hat Display"/>
            </a:endParaRPr>
          </a:p>
        </p:txBody>
      </p:sp>
      <p:pic>
        <p:nvPicPr>
          <p:cNvPr id="1681" name="Google Shape;1681;p171"/>
          <p:cNvPicPr preferRelativeResize="0"/>
          <p:nvPr/>
        </p:nvPicPr>
        <p:blipFill>
          <a:blip r:embed="rId3">
            <a:alphaModFix/>
          </a:blip>
          <a:stretch>
            <a:fillRect/>
          </a:stretch>
        </p:blipFill>
        <p:spPr>
          <a:xfrm>
            <a:off x="8278900" y="2151037"/>
            <a:ext cx="2358301" cy="31428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72"/>
          <p:cNvSpPr txBox="1"/>
          <p:nvPr/>
        </p:nvSpPr>
        <p:spPr>
          <a:xfrm>
            <a:off x="892825" y="1770650"/>
            <a:ext cx="5628900" cy="1810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800">
                <a:solidFill>
                  <a:srgbClr val="000000"/>
                </a:solidFill>
                <a:latin typeface="Red Hat Display"/>
                <a:ea typeface="Red Hat Display"/>
                <a:cs typeface="Red Hat Display"/>
                <a:sym typeface="Red Hat Display"/>
              </a:rPr>
              <a:t>Information across all clusters for an enterprise:</a:t>
            </a:r>
            <a:br>
              <a:rPr lang="en" sz="1800">
                <a:solidFill>
                  <a:srgbClr val="000000"/>
                </a:solidFill>
                <a:latin typeface="Red Hat Display"/>
                <a:ea typeface="Red Hat Display"/>
                <a:cs typeface="Red Hat Display"/>
                <a:sym typeface="Red Hat Display"/>
              </a:rPr>
            </a:br>
            <a:endParaRPr sz="1800">
              <a:solidFill>
                <a:srgbClr val="000000"/>
              </a:solidFill>
              <a:latin typeface="Red Hat Display"/>
              <a:ea typeface="Red Hat Display"/>
              <a:cs typeface="Red Hat Display"/>
              <a:sym typeface="Red Hat Display"/>
            </a:endParaRPr>
          </a:p>
          <a:p>
            <a:pPr indent="-419100" lvl="0" marL="6096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Job Status graph</a:t>
            </a:r>
            <a:endParaRPr sz="1800">
              <a:latin typeface="Red Hat Display"/>
              <a:ea typeface="Red Hat Display"/>
              <a:cs typeface="Red Hat Display"/>
              <a:sym typeface="Red Hat Display"/>
            </a:endParaRPr>
          </a:p>
          <a:p>
            <a:pPr indent="-419100" lvl="0" marL="6096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Top Job Templates</a:t>
            </a:r>
            <a:endParaRPr sz="1800">
              <a:latin typeface="Red Hat Display"/>
              <a:ea typeface="Red Hat Display"/>
              <a:cs typeface="Red Hat Display"/>
              <a:sym typeface="Red Hat Display"/>
            </a:endParaRPr>
          </a:p>
          <a:p>
            <a:pPr indent="-419100" lvl="0" marL="609600" rtl="0" algn="l">
              <a:lnSpc>
                <a:spcPct val="115000"/>
              </a:lnSpc>
              <a:spcBef>
                <a:spcPts val="0"/>
              </a:spcBef>
              <a:spcAft>
                <a:spcPts val="0"/>
              </a:spcAft>
              <a:buSzPts val="1800"/>
              <a:buFont typeface="Red Hat Display"/>
              <a:buChar char="●"/>
            </a:pPr>
            <a:r>
              <a:rPr lang="en" sz="1800">
                <a:latin typeface="Red Hat Display"/>
                <a:ea typeface="Red Hat Display"/>
                <a:cs typeface="Red Hat Display"/>
                <a:sym typeface="Red Hat Display"/>
              </a:rPr>
              <a:t>Top Modules</a:t>
            </a:r>
            <a:endParaRPr sz="1800">
              <a:latin typeface="Red Hat Display"/>
              <a:ea typeface="Red Hat Display"/>
              <a:cs typeface="Red Hat Display"/>
              <a:sym typeface="Red Hat Display"/>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pic>
        <p:nvPicPr>
          <p:cNvPr id="1687" name="Google Shape;1687;p172"/>
          <p:cNvPicPr preferRelativeResize="0"/>
          <p:nvPr/>
        </p:nvPicPr>
        <p:blipFill rotWithShape="1">
          <a:blip r:embed="rId3">
            <a:alphaModFix/>
          </a:blip>
          <a:srcRect b="0" l="3148" r="16336" t="0"/>
          <a:stretch/>
        </p:blipFill>
        <p:spPr>
          <a:xfrm>
            <a:off x="5494975" y="1253525"/>
            <a:ext cx="6741925" cy="4942250"/>
          </a:xfrm>
          <a:prstGeom prst="rect">
            <a:avLst/>
          </a:prstGeom>
          <a:noFill/>
          <a:ln>
            <a:noFill/>
          </a:ln>
        </p:spPr>
      </p:pic>
      <p:pic>
        <p:nvPicPr>
          <p:cNvPr id="1688" name="Google Shape;1688;p172"/>
          <p:cNvPicPr preferRelativeResize="0"/>
          <p:nvPr/>
        </p:nvPicPr>
        <p:blipFill rotWithShape="1">
          <a:blip r:embed="rId4">
            <a:alphaModFix/>
          </a:blip>
          <a:srcRect b="0" l="0" r="1234" t="0"/>
          <a:stretch/>
        </p:blipFill>
        <p:spPr>
          <a:xfrm>
            <a:off x="6597800" y="1736025"/>
            <a:ext cx="5628899" cy="3564351"/>
          </a:xfrm>
          <a:prstGeom prst="rect">
            <a:avLst/>
          </a:prstGeom>
          <a:noFill/>
          <a:ln>
            <a:noFill/>
          </a:ln>
        </p:spPr>
      </p:pic>
      <p:sp>
        <p:nvSpPr>
          <p:cNvPr id="1689" name="Google Shape;1689;p172"/>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Analytics dashboard</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73"/>
          <p:cNvSpPr txBox="1"/>
          <p:nvPr/>
        </p:nvSpPr>
        <p:spPr>
          <a:xfrm>
            <a:off x="826475" y="2137750"/>
            <a:ext cx="6648600" cy="1492200"/>
          </a:xfrm>
          <a:prstGeom prst="rect">
            <a:avLst/>
          </a:prstGeom>
          <a:noFill/>
          <a:ln>
            <a:noFill/>
          </a:ln>
        </p:spPr>
        <p:txBody>
          <a:bodyPr anchorCtr="0" anchor="t" bIns="121875" lIns="121875" spcFirstLastPara="1" rIns="121875" wrap="square" tIns="121875">
            <a:noAutofit/>
          </a:bodyPr>
          <a:lstStyle/>
          <a:p>
            <a:pPr indent="-419100" lvl="0" marL="609600" rtl="0" algn="l">
              <a:lnSpc>
                <a:spcPct val="115000"/>
              </a:lnSpc>
              <a:spcBef>
                <a:spcPts val="0"/>
              </a:spcBef>
              <a:spcAft>
                <a:spcPts val="0"/>
              </a:spcAft>
              <a:buClr>
                <a:srgbClr val="000000"/>
              </a:buClr>
              <a:buSzPts val="1800"/>
              <a:buFont typeface="Red Hat Display"/>
              <a:buChar char="●"/>
            </a:pPr>
            <a:r>
              <a:rPr lang="en" sz="1800">
                <a:latin typeface="Red Hat Display"/>
                <a:ea typeface="Red Hat Display"/>
                <a:cs typeface="Red Hat Display"/>
                <a:sym typeface="Red Hat Display"/>
              </a:rPr>
              <a:t>Ansible Tower </a:t>
            </a:r>
            <a:r>
              <a:rPr lang="en" sz="1800">
                <a:solidFill>
                  <a:srgbClr val="000000"/>
                </a:solidFill>
                <a:latin typeface="Red Hat Display"/>
                <a:ea typeface="Red Hat Display"/>
                <a:cs typeface="Red Hat Display"/>
                <a:sym typeface="Red Hat Display"/>
              </a:rPr>
              <a:t>Cluster is down</a:t>
            </a:r>
            <a:endParaRPr sz="1800">
              <a:solidFill>
                <a:srgbClr val="000000"/>
              </a:solidFill>
              <a:latin typeface="Red Hat Display"/>
              <a:ea typeface="Red Hat Display"/>
              <a:cs typeface="Red Hat Display"/>
              <a:sym typeface="Red Hat Display"/>
            </a:endParaRPr>
          </a:p>
          <a:p>
            <a:pPr indent="-419100" lvl="0" marL="609600" rtl="0" algn="l">
              <a:lnSpc>
                <a:spcPct val="115000"/>
              </a:lnSpc>
              <a:spcBef>
                <a:spcPts val="0"/>
              </a:spcBef>
              <a:spcAft>
                <a:spcPts val="0"/>
              </a:spcAft>
              <a:buClr>
                <a:srgbClr val="000000"/>
              </a:buClr>
              <a:buSzPts val="1800"/>
              <a:buFont typeface="Red Hat Display"/>
              <a:buChar char="●"/>
            </a:pPr>
            <a:r>
              <a:rPr lang="en" sz="1800">
                <a:solidFill>
                  <a:srgbClr val="000000"/>
                </a:solidFill>
                <a:latin typeface="Red Hat Display"/>
                <a:ea typeface="Red Hat Display"/>
                <a:cs typeface="Red Hat Display"/>
                <a:sym typeface="Red Hat Display"/>
              </a:rPr>
              <a:t>Node (within a cluster) is down</a:t>
            </a:r>
            <a:endParaRPr sz="1800">
              <a:solidFill>
                <a:srgbClr val="000000"/>
              </a:solidFill>
              <a:latin typeface="Red Hat Display"/>
              <a:ea typeface="Red Hat Display"/>
              <a:cs typeface="Red Hat Display"/>
              <a:sym typeface="Red Hat Display"/>
            </a:endParaRPr>
          </a:p>
          <a:p>
            <a:pPr indent="-419100" lvl="0" marL="609600" rtl="0" algn="l">
              <a:lnSpc>
                <a:spcPct val="115000"/>
              </a:lnSpc>
              <a:spcBef>
                <a:spcPts val="0"/>
              </a:spcBef>
              <a:spcAft>
                <a:spcPts val="0"/>
              </a:spcAft>
              <a:buClr>
                <a:srgbClr val="000000"/>
              </a:buClr>
              <a:buSzPts val="1800"/>
              <a:buFont typeface="Red Hat Display"/>
              <a:buChar char="●"/>
            </a:pPr>
            <a:r>
              <a:rPr lang="en" sz="1800">
                <a:solidFill>
                  <a:srgbClr val="000000"/>
                </a:solidFill>
                <a:latin typeface="Red Hat Display"/>
                <a:ea typeface="Red Hat Display"/>
                <a:cs typeface="Red Hat Display"/>
                <a:sym typeface="Red Hat Display"/>
              </a:rPr>
              <a:t>Last time data was updated</a:t>
            </a:r>
            <a:endParaRPr sz="1800">
              <a:solidFill>
                <a:srgbClr val="000000"/>
              </a:solidFill>
              <a:latin typeface="Red Hat Display"/>
              <a:ea typeface="Red Hat Display"/>
              <a:cs typeface="Red Hat Display"/>
              <a:sym typeface="Red Hat Display"/>
            </a:endParaRPr>
          </a:p>
          <a:p>
            <a:pPr indent="-419100" lvl="0" marL="609600" rtl="0" algn="l">
              <a:lnSpc>
                <a:spcPct val="115000"/>
              </a:lnSpc>
              <a:spcBef>
                <a:spcPts val="0"/>
              </a:spcBef>
              <a:spcAft>
                <a:spcPts val="0"/>
              </a:spcAft>
              <a:buClr>
                <a:srgbClr val="000000"/>
              </a:buClr>
              <a:buSzPts val="1800"/>
              <a:buFont typeface="Red Hat Display"/>
              <a:buChar char="●"/>
            </a:pPr>
            <a:r>
              <a:rPr lang="en" sz="1800">
                <a:solidFill>
                  <a:srgbClr val="000000"/>
                </a:solidFill>
                <a:latin typeface="Red Hat Display"/>
                <a:ea typeface="Red Hat Display"/>
                <a:cs typeface="Red Hat Display"/>
                <a:sym typeface="Red Hat Display"/>
              </a:rPr>
              <a:t>Near license count</a:t>
            </a:r>
            <a:endParaRPr sz="1800">
              <a:latin typeface="Red Hat Display"/>
              <a:ea typeface="Red Hat Display"/>
              <a:cs typeface="Red Hat Display"/>
              <a:sym typeface="Red Hat Display"/>
            </a:endParaRPr>
          </a:p>
        </p:txBody>
      </p:sp>
      <p:pic>
        <p:nvPicPr>
          <p:cNvPr id="1695" name="Google Shape;1695;p173"/>
          <p:cNvPicPr preferRelativeResize="0"/>
          <p:nvPr/>
        </p:nvPicPr>
        <p:blipFill>
          <a:blip r:embed="rId3">
            <a:alphaModFix/>
          </a:blip>
          <a:stretch>
            <a:fillRect/>
          </a:stretch>
        </p:blipFill>
        <p:spPr>
          <a:xfrm>
            <a:off x="6029425" y="1992425"/>
            <a:ext cx="5470550" cy="2537225"/>
          </a:xfrm>
          <a:prstGeom prst="rect">
            <a:avLst/>
          </a:prstGeom>
          <a:noFill/>
          <a:ln cap="flat" cmpd="sng" w="76200">
            <a:solidFill>
              <a:srgbClr val="666666"/>
            </a:solidFill>
            <a:prstDash val="solid"/>
            <a:round/>
            <a:headEnd len="sm" w="sm" type="none"/>
            <a:tailEnd len="sm" w="sm" type="none"/>
          </a:ln>
        </p:spPr>
      </p:pic>
      <p:sp>
        <p:nvSpPr>
          <p:cNvPr id="1696" name="Google Shape;1696;p173"/>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Health notifications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74"/>
          <p:cNvSpPr txBox="1"/>
          <p:nvPr/>
        </p:nvSpPr>
        <p:spPr>
          <a:xfrm>
            <a:off x="546845" y="554800"/>
            <a:ext cx="5113200" cy="136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Organizational </a:t>
            </a:r>
            <a:br>
              <a:rPr lang="en" sz="3600">
                <a:solidFill>
                  <a:srgbClr val="EE0000"/>
                </a:solidFill>
                <a:latin typeface="Red Hat Display"/>
                <a:ea typeface="Red Hat Display"/>
                <a:cs typeface="Red Hat Display"/>
                <a:sym typeface="Red Hat Display"/>
              </a:rPr>
            </a:br>
            <a:r>
              <a:rPr lang="en" sz="3600">
                <a:solidFill>
                  <a:srgbClr val="EE0000"/>
                </a:solidFill>
                <a:latin typeface="Red Hat Display"/>
                <a:ea typeface="Red Hat Display"/>
                <a:cs typeface="Red Hat Display"/>
                <a:sym typeface="Red Hat Display"/>
              </a:rPr>
              <a:t>statistics</a:t>
            </a:r>
            <a:endParaRPr sz="3600">
              <a:solidFill>
                <a:srgbClr val="EE0000"/>
              </a:solidFill>
              <a:latin typeface="Red Hat Display"/>
              <a:ea typeface="Red Hat Display"/>
              <a:cs typeface="Red Hat Display"/>
              <a:sym typeface="Red Hat Display"/>
            </a:endParaRPr>
          </a:p>
        </p:txBody>
      </p:sp>
      <p:pic>
        <p:nvPicPr>
          <p:cNvPr id="1702" name="Google Shape;1702;p174"/>
          <p:cNvPicPr preferRelativeResize="0"/>
          <p:nvPr/>
        </p:nvPicPr>
        <p:blipFill>
          <a:blip r:embed="rId3">
            <a:alphaModFix/>
          </a:blip>
          <a:stretch>
            <a:fillRect/>
          </a:stretch>
        </p:blipFill>
        <p:spPr>
          <a:xfrm>
            <a:off x="3877250" y="799869"/>
            <a:ext cx="4882476" cy="5417611"/>
          </a:xfrm>
          <a:prstGeom prst="rect">
            <a:avLst/>
          </a:prstGeom>
          <a:noFill/>
          <a:ln cap="flat" cmpd="sng" w="38100">
            <a:solidFill>
              <a:srgbClr val="000000"/>
            </a:solidFill>
            <a:prstDash val="solid"/>
            <a:round/>
            <a:headEnd len="sm" w="sm" type="none"/>
            <a:tailEnd len="sm" w="sm" type="none"/>
          </a:ln>
        </p:spPr>
      </p:pic>
      <p:sp>
        <p:nvSpPr>
          <p:cNvPr id="1703" name="Google Shape;1703;p174"/>
          <p:cNvSpPr/>
          <p:nvPr/>
        </p:nvSpPr>
        <p:spPr>
          <a:xfrm>
            <a:off x="9569875" y="1239300"/>
            <a:ext cx="2548800" cy="516000"/>
          </a:xfrm>
          <a:prstGeom prst="wedgeRectCallout">
            <a:avLst>
              <a:gd fmla="val -92781" name="adj1"/>
              <a:gd fmla="val 75336" name="adj2"/>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Filter by Organization</a:t>
            </a:r>
            <a:endParaRPr>
              <a:solidFill>
                <a:srgbClr val="FFFFFF"/>
              </a:solidFill>
              <a:latin typeface="Red Hat Display"/>
              <a:ea typeface="Red Hat Display"/>
              <a:cs typeface="Red Hat Display"/>
              <a:sym typeface="Red Hat Display"/>
            </a:endParaRPr>
          </a:p>
        </p:txBody>
      </p:sp>
      <p:sp>
        <p:nvSpPr>
          <p:cNvPr id="1704" name="Google Shape;1704;p174"/>
          <p:cNvSpPr/>
          <p:nvPr/>
        </p:nvSpPr>
        <p:spPr>
          <a:xfrm>
            <a:off x="1314901" y="2437325"/>
            <a:ext cx="2548800" cy="516000"/>
          </a:xfrm>
          <a:prstGeom prst="wedgeRectCallout">
            <a:avLst>
              <a:gd fmla="val 61746" name="adj1"/>
              <a:gd fmla="val 144705" name="adj2"/>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Job Status by Organization</a:t>
            </a:r>
            <a:endParaRPr>
              <a:solidFill>
                <a:srgbClr val="FFFFFF"/>
              </a:solidFill>
              <a:latin typeface="Red Hat Display"/>
              <a:ea typeface="Red Hat Display"/>
              <a:cs typeface="Red Hat Display"/>
              <a:sym typeface="Red Hat Display"/>
            </a:endParaRPr>
          </a:p>
        </p:txBody>
      </p:sp>
      <p:sp>
        <p:nvSpPr>
          <p:cNvPr id="1705" name="Google Shape;1705;p174"/>
          <p:cNvSpPr/>
          <p:nvPr/>
        </p:nvSpPr>
        <p:spPr>
          <a:xfrm>
            <a:off x="9077149" y="3633383"/>
            <a:ext cx="2815200" cy="516000"/>
          </a:xfrm>
          <a:prstGeom prst="wedgeRectCallout">
            <a:avLst>
              <a:gd fmla="val -92781" name="adj1"/>
              <a:gd fmla="val 75336" name="adj2"/>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Usage by Organization</a:t>
            </a:r>
            <a:endParaRPr>
              <a:solidFill>
                <a:srgbClr val="FFFFFF"/>
              </a:solidFill>
              <a:latin typeface="Red Hat Display"/>
              <a:ea typeface="Red Hat Display"/>
              <a:cs typeface="Red Hat Display"/>
              <a:sym typeface="Red Hat Display"/>
            </a:endParaRPr>
          </a:p>
        </p:txBody>
      </p:sp>
      <p:sp>
        <p:nvSpPr>
          <p:cNvPr id="1706" name="Google Shape;1706;p174"/>
          <p:cNvSpPr/>
          <p:nvPr/>
        </p:nvSpPr>
        <p:spPr>
          <a:xfrm>
            <a:off x="346822" y="4149375"/>
            <a:ext cx="3110400" cy="516000"/>
          </a:xfrm>
          <a:prstGeom prst="wedgeRectCallout">
            <a:avLst>
              <a:gd fmla="val 72989" name="adj1"/>
              <a:gd fmla="val 68115" name="adj2"/>
            </a:avLst>
          </a:prstGeom>
          <a:solidFill>
            <a:srgbClr val="999999"/>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a:solidFill>
                  <a:srgbClr val="FFFFFF"/>
                </a:solidFill>
                <a:latin typeface="Red Hat Display"/>
                <a:ea typeface="Red Hat Display"/>
                <a:cs typeface="Red Hat Display"/>
                <a:sym typeface="Red Hat Display"/>
              </a:rPr>
              <a:t>Job Runs by Organization</a:t>
            </a:r>
            <a:endParaRPr>
              <a:solidFill>
                <a:srgbClr val="FFFFFF"/>
              </a:solidFill>
              <a:latin typeface="Red Hat Display"/>
              <a:ea typeface="Red Hat Display"/>
              <a:cs typeface="Red Hat Display"/>
              <a:sym typeface="Red Hat Displ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175"/>
          <p:cNvSpPr/>
          <p:nvPr/>
        </p:nvSpPr>
        <p:spPr>
          <a:xfrm>
            <a:off x="2109261" y="1505592"/>
            <a:ext cx="3445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2400">
                <a:latin typeface="Red Hat Display"/>
                <a:ea typeface="Red Hat Display"/>
                <a:cs typeface="Red Hat Display"/>
                <a:sym typeface="Red Hat Display"/>
              </a:rPr>
              <a:t>Ansible Tower</a:t>
            </a:r>
            <a:endParaRPr b="1" sz="2400">
              <a:latin typeface="Red Hat Display"/>
              <a:ea typeface="Red Hat Display"/>
              <a:cs typeface="Red Hat Display"/>
              <a:sym typeface="Red Hat Display"/>
            </a:endParaRPr>
          </a:p>
        </p:txBody>
      </p:sp>
      <p:sp>
        <p:nvSpPr>
          <p:cNvPr id="1712" name="Google Shape;1712;p175"/>
          <p:cNvSpPr/>
          <p:nvPr/>
        </p:nvSpPr>
        <p:spPr>
          <a:xfrm>
            <a:off x="6767801" y="1505592"/>
            <a:ext cx="3445500" cy="11604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2400">
                <a:latin typeface="Red Hat Display"/>
                <a:ea typeface="Red Hat Display"/>
                <a:cs typeface="Red Hat Display"/>
                <a:sym typeface="Red Hat Display"/>
              </a:rPr>
              <a:t>Automation Analytics</a:t>
            </a:r>
            <a:endParaRPr b="1" sz="2400">
              <a:latin typeface="Red Hat Display"/>
              <a:ea typeface="Red Hat Display"/>
              <a:cs typeface="Red Hat Display"/>
              <a:sym typeface="Red Hat Display"/>
            </a:endParaRPr>
          </a:p>
        </p:txBody>
      </p:sp>
      <p:cxnSp>
        <p:nvCxnSpPr>
          <p:cNvPr id="1713" name="Google Shape;1713;p175"/>
          <p:cNvCxnSpPr/>
          <p:nvPr/>
        </p:nvCxnSpPr>
        <p:spPr>
          <a:xfrm flipH="1">
            <a:off x="6032938" y="1928150"/>
            <a:ext cx="9600" cy="3999000"/>
          </a:xfrm>
          <a:prstGeom prst="straightConnector1">
            <a:avLst/>
          </a:prstGeom>
          <a:noFill/>
          <a:ln cap="flat" cmpd="sng" w="19050">
            <a:solidFill>
              <a:srgbClr val="D9D9D9"/>
            </a:solidFill>
            <a:prstDash val="solid"/>
            <a:round/>
            <a:headEnd len="med" w="med" type="none"/>
            <a:tailEnd len="med" w="med" type="none"/>
          </a:ln>
        </p:spPr>
      </p:cxnSp>
      <p:sp>
        <p:nvSpPr>
          <p:cNvPr id="1714" name="Google Shape;1714;p175"/>
          <p:cNvSpPr txBox="1"/>
          <p:nvPr/>
        </p:nvSpPr>
        <p:spPr>
          <a:xfrm>
            <a:off x="7324724" y="2404800"/>
            <a:ext cx="2361900" cy="1881900"/>
          </a:xfrm>
          <a:prstGeom prst="rect">
            <a:avLst/>
          </a:prstGeom>
          <a:noFill/>
          <a:ln>
            <a:noFill/>
          </a:ln>
        </p:spPr>
        <p:txBody>
          <a:bodyPr anchorCtr="0" anchor="t" bIns="121875" lIns="121875" spcFirstLastPara="1" rIns="121875" wrap="square" tIns="121875">
            <a:noAutofit/>
          </a:bodyPr>
          <a:lstStyle/>
          <a:p>
            <a:pPr indent="0" lvl="0" marL="0" rtl="0" algn="l">
              <a:lnSpc>
                <a:spcPct val="150000"/>
              </a:lnSpc>
              <a:spcBef>
                <a:spcPts val="0"/>
              </a:spcBef>
              <a:spcAft>
                <a:spcPts val="0"/>
              </a:spcAft>
              <a:buNone/>
            </a:pPr>
            <a:r>
              <a:rPr lang="en" sz="1800">
                <a:latin typeface="Red Hat Display"/>
                <a:ea typeface="Red Hat Display"/>
                <a:cs typeface="Red Hat Display"/>
                <a:sym typeface="Red Hat Display"/>
              </a:rPr>
              <a:t>• Top job templates</a:t>
            </a:r>
            <a:endParaRPr sz="1800">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1800">
                <a:latin typeface="Red Hat Display"/>
                <a:ea typeface="Red Hat Display"/>
                <a:cs typeface="Red Hat Display"/>
                <a:sym typeface="Red Hat Display"/>
              </a:rPr>
              <a:t>• Top modules</a:t>
            </a:r>
            <a:endParaRPr sz="1800">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1800">
                <a:solidFill>
                  <a:srgbClr val="000000"/>
                </a:solidFill>
                <a:latin typeface="Red Hat Display"/>
                <a:ea typeface="Red Hat Display"/>
                <a:cs typeface="Red Hat Display"/>
                <a:sym typeface="Red Hat Display"/>
              </a:rPr>
              <a:t>• All </a:t>
            </a:r>
            <a:r>
              <a:rPr lang="en" sz="1800">
                <a:latin typeface="Red Hat Display"/>
                <a:ea typeface="Red Hat Display"/>
                <a:cs typeface="Red Hat Display"/>
                <a:sym typeface="Red Hat Display"/>
              </a:rPr>
              <a:t>c</a:t>
            </a:r>
            <a:r>
              <a:rPr lang="en" sz="1800">
                <a:solidFill>
                  <a:srgbClr val="000000"/>
                </a:solidFill>
                <a:latin typeface="Red Hat Display"/>
                <a:ea typeface="Red Hat Display"/>
                <a:cs typeface="Red Hat Display"/>
                <a:sym typeface="Red Hat Display"/>
              </a:rPr>
              <a:t>lusters</a:t>
            </a:r>
            <a:br>
              <a:rPr lang="en" sz="1800">
                <a:solidFill>
                  <a:srgbClr val="000000"/>
                </a:solidFill>
                <a:latin typeface="Red Hat Display"/>
                <a:ea typeface="Red Hat Display"/>
                <a:cs typeface="Red Hat Display"/>
                <a:sym typeface="Red Hat Display"/>
              </a:rPr>
            </a:br>
            <a:r>
              <a:rPr lang="en" sz="1800">
                <a:solidFill>
                  <a:srgbClr val="000000"/>
                </a:solidFill>
                <a:latin typeface="Red Hat Display"/>
                <a:ea typeface="Red Hat Display"/>
                <a:cs typeface="Red Hat Display"/>
                <a:sym typeface="Red Hat Display"/>
              </a:rPr>
              <a:t>• Filter by </a:t>
            </a:r>
            <a:r>
              <a:rPr lang="en" sz="1800">
                <a:latin typeface="Red Hat Display"/>
                <a:ea typeface="Red Hat Display"/>
                <a:cs typeface="Red Hat Display"/>
                <a:sym typeface="Red Hat Display"/>
              </a:rPr>
              <a:t>c</a:t>
            </a:r>
            <a:r>
              <a:rPr lang="en" sz="1800">
                <a:solidFill>
                  <a:srgbClr val="000000"/>
                </a:solidFill>
                <a:latin typeface="Red Hat Display"/>
                <a:ea typeface="Red Hat Display"/>
                <a:cs typeface="Red Hat Display"/>
                <a:sym typeface="Red Hat Display"/>
              </a:rPr>
              <a:t>luster</a:t>
            </a:r>
            <a:endParaRPr sz="1800">
              <a:solidFill>
                <a:srgbClr val="000000"/>
              </a:solidFill>
              <a:latin typeface="Red Hat Display"/>
              <a:ea typeface="Red Hat Display"/>
              <a:cs typeface="Red Hat Display"/>
              <a:sym typeface="Red Hat Display"/>
            </a:endParaRPr>
          </a:p>
          <a:p>
            <a:pPr indent="0" lvl="0" marL="0" rtl="0" algn="l">
              <a:lnSpc>
                <a:spcPct val="150000"/>
              </a:lnSpc>
              <a:spcBef>
                <a:spcPts val="0"/>
              </a:spcBef>
              <a:spcAft>
                <a:spcPts val="0"/>
              </a:spcAft>
              <a:buNone/>
            </a:pPr>
            <a:r>
              <a:t/>
            </a:r>
            <a:endParaRPr sz="1800">
              <a:solidFill>
                <a:srgbClr val="000000"/>
              </a:solidFill>
              <a:latin typeface="Red Hat Display"/>
              <a:ea typeface="Red Hat Display"/>
              <a:cs typeface="Red Hat Display"/>
              <a:sym typeface="Red Hat Display"/>
            </a:endParaRPr>
          </a:p>
        </p:txBody>
      </p:sp>
      <p:sp>
        <p:nvSpPr>
          <p:cNvPr id="1715" name="Google Shape;1715;p175"/>
          <p:cNvSpPr txBox="1"/>
          <p:nvPr/>
        </p:nvSpPr>
        <p:spPr>
          <a:xfrm>
            <a:off x="2513779" y="2328592"/>
            <a:ext cx="2788800" cy="1586700"/>
          </a:xfrm>
          <a:prstGeom prst="rect">
            <a:avLst/>
          </a:prstGeom>
          <a:noFill/>
          <a:ln>
            <a:noFill/>
          </a:ln>
        </p:spPr>
        <p:txBody>
          <a:bodyPr anchorCtr="0" anchor="t" bIns="121875" lIns="121875" spcFirstLastPara="1" rIns="121875" wrap="square" tIns="121875">
            <a:noAutofit/>
          </a:bodyPr>
          <a:lstStyle/>
          <a:p>
            <a:pPr indent="0" lvl="0" marL="0" rtl="0" algn="l">
              <a:lnSpc>
                <a:spcPct val="150000"/>
              </a:lnSpc>
              <a:spcBef>
                <a:spcPts val="0"/>
              </a:spcBef>
              <a:spcAft>
                <a:spcPts val="0"/>
              </a:spcAft>
              <a:buNone/>
            </a:pPr>
            <a:r>
              <a:rPr lang="en" sz="1800">
                <a:latin typeface="Red Hat Display"/>
                <a:ea typeface="Red Hat Display"/>
                <a:cs typeface="Red Hat Display"/>
                <a:sym typeface="Red Hat Display"/>
              </a:rPr>
              <a:t>• Recent job templates</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 No module data</a:t>
            </a:r>
            <a:endParaRPr sz="1800">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1800">
                <a:solidFill>
                  <a:srgbClr val="000000"/>
                </a:solidFill>
                <a:latin typeface="Red Hat Display"/>
                <a:ea typeface="Red Hat Display"/>
                <a:cs typeface="Red Hat Display"/>
                <a:sym typeface="Red Hat Display"/>
              </a:rPr>
              <a:t>• One </a:t>
            </a:r>
            <a:r>
              <a:rPr lang="en" sz="1800">
                <a:latin typeface="Red Hat Display"/>
                <a:ea typeface="Red Hat Display"/>
                <a:cs typeface="Red Hat Display"/>
                <a:sym typeface="Red Hat Display"/>
              </a:rPr>
              <a:t>c</a:t>
            </a:r>
            <a:r>
              <a:rPr lang="en" sz="1800">
                <a:solidFill>
                  <a:srgbClr val="000000"/>
                </a:solidFill>
                <a:latin typeface="Red Hat Display"/>
                <a:ea typeface="Red Hat Display"/>
                <a:cs typeface="Red Hat Display"/>
                <a:sym typeface="Red Hat Display"/>
              </a:rPr>
              <a:t>luster</a:t>
            </a:r>
            <a:endParaRPr sz="1800">
              <a:latin typeface="Red Hat Display"/>
              <a:ea typeface="Red Hat Display"/>
              <a:cs typeface="Red Hat Display"/>
              <a:sym typeface="Red Hat Display"/>
            </a:endParaRPr>
          </a:p>
        </p:txBody>
      </p:sp>
      <p:pic>
        <p:nvPicPr>
          <p:cNvPr id="1716" name="Google Shape;1716;p175"/>
          <p:cNvPicPr preferRelativeResize="0"/>
          <p:nvPr/>
        </p:nvPicPr>
        <p:blipFill>
          <a:blip r:embed="rId3">
            <a:alphaModFix/>
          </a:blip>
          <a:stretch>
            <a:fillRect/>
          </a:stretch>
        </p:blipFill>
        <p:spPr>
          <a:xfrm>
            <a:off x="2471980" y="4299075"/>
            <a:ext cx="1345530" cy="1020745"/>
          </a:xfrm>
          <a:prstGeom prst="rect">
            <a:avLst/>
          </a:prstGeom>
          <a:noFill/>
          <a:ln>
            <a:noFill/>
          </a:ln>
        </p:spPr>
      </p:pic>
      <p:pic>
        <p:nvPicPr>
          <p:cNvPr id="1717" name="Google Shape;1717;p175"/>
          <p:cNvPicPr preferRelativeResize="0"/>
          <p:nvPr/>
        </p:nvPicPr>
        <p:blipFill>
          <a:blip r:embed="rId3">
            <a:alphaModFix/>
          </a:blip>
          <a:stretch>
            <a:fillRect/>
          </a:stretch>
        </p:blipFill>
        <p:spPr>
          <a:xfrm>
            <a:off x="7731698" y="4360492"/>
            <a:ext cx="1345530" cy="1020745"/>
          </a:xfrm>
          <a:prstGeom prst="rect">
            <a:avLst/>
          </a:prstGeom>
          <a:noFill/>
          <a:ln>
            <a:noFill/>
          </a:ln>
        </p:spPr>
      </p:pic>
      <p:pic>
        <p:nvPicPr>
          <p:cNvPr id="1718" name="Google Shape;1718;p175"/>
          <p:cNvPicPr preferRelativeResize="0"/>
          <p:nvPr/>
        </p:nvPicPr>
        <p:blipFill>
          <a:blip r:embed="rId4">
            <a:alphaModFix/>
          </a:blip>
          <a:stretch>
            <a:fillRect/>
          </a:stretch>
        </p:blipFill>
        <p:spPr>
          <a:xfrm>
            <a:off x="4120684" y="4149992"/>
            <a:ext cx="1068866" cy="1318837"/>
          </a:xfrm>
          <a:prstGeom prst="rect">
            <a:avLst/>
          </a:prstGeom>
          <a:noFill/>
          <a:ln>
            <a:noFill/>
          </a:ln>
        </p:spPr>
      </p:pic>
      <p:cxnSp>
        <p:nvCxnSpPr>
          <p:cNvPr id="1719" name="Google Shape;1719;p175"/>
          <p:cNvCxnSpPr>
            <a:stCxn id="1716" idx="3"/>
            <a:endCxn id="1718" idx="1"/>
          </p:cNvCxnSpPr>
          <p:nvPr/>
        </p:nvCxnSpPr>
        <p:spPr>
          <a:xfrm>
            <a:off x="3817510" y="4809447"/>
            <a:ext cx="303300" cy="0"/>
          </a:xfrm>
          <a:prstGeom prst="straightConnector1">
            <a:avLst/>
          </a:prstGeom>
          <a:noFill/>
          <a:ln cap="flat" cmpd="sng" w="9525">
            <a:solidFill>
              <a:srgbClr val="595959"/>
            </a:solidFill>
            <a:prstDash val="solid"/>
            <a:round/>
            <a:headEnd len="med" w="med" type="none"/>
            <a:tailEnd len="med" w="med" type="none"/>
          </a:ln>
        </p:spPr>
      </p:cxnSp>
      <p:pic>
        <p:nvPicPr>
          <p:cNvPr id="1720" name="Google Shape;1720;p175"/>
          <p:cNvPicPr preferRelativeResize="0"/>
          <p:nvPr/>
        </p:nvPicPr>
        <p:blipFill>
          <a:blip r:embed="rId4">
            <a:alphaModFix/>
          </a:blip>
          <a:stretch>
            <a:fillRect/>
          </a:stretch>
        </p:blipFill>
        <p:spPr>
          <a:xfrm>
            <a:off x="9504012" y="4286792"/>
            <a:ext cx="473338" cy="584054"/>
          </a:xfrm>
          <a:prstGeom prst="rect">
            <a:avLst/>
          </a:prstGeom>
          <a:noFill/>
          <a:ln>
            <a:noFill/>
          </a:ln>
        </p:spPr>
      </p:pic>
      <p:pic>
        <p:nvPicPr>
          <p:cNvPr id="1721" name="Google Shape;1721;p175"/>
          <p:cNvPicPr preferRelativeResize="0"/>
          <p:nvPr/>
        </p:nvPicPr>
        <p:blipFill>
          <a:blip r:embed="rId4">
            <a:alphaModFix/>
          </a:blip>
          <a:stretch>
            <a:fillRect/>
          </a:stretch>
        </p:blipFill>
        <p:spPr>
          <a:xfrm>
            <a:off x="9504012" y="5043059"/>
            <a:ext cx="473338" cy="584054"/>
          </a:xfrm>
          <a:prstGeom prst="rect">
            <a:avLst/>
          </a:prstGeom>
          <a:noFill/>
          <a:ln>
            <a:noFill/>
          </a:ln>
        </p:spPr>
      </p:pic>
      <p:pic>
        <p:nvPicPr>
          <p:cNvPr id="1722" name="Google Shape;1722;p175"/>
          <p:cNvPicPr preferRelativeResize="0"/>
          <p:nvPr/>
        </p:nvPicPr>
        <p:blipFill>
          <a:blip r:embed="rId4">
            <a:alphaModFix/>
          </a:blip>
          <a:stretch>
            <a:fillRect/>
          </a:stretch>
        </p:blipFill>
        <p:spPr>
          <a:xfrm>
            <a:off x="6831581" y="4286792"/>
            <a:ext cx="473338" cy="584054"/>
          </a:xfrm>
          <a:prstGeom prst="rect">
            <a:avLst/>
          </a:prstGeom>
          <a:noFill/>
          <a:ln>
            <a:noFill/>
          </a:ln>
        </p:spPr>
      </p:pic>
      <p:pic>
        <p:nvPicPr>
          <p:cNvPr id="1723" name="Google Shape;1723;p175"/>
          <p:cNvPicPr preferRelativeResize="0"/>
          <p:nvPr/>
        </p:nvPicPr>
        <p:blipFill>
          <a:blip r:embed="rId4">
            <a:alphaModFix/>
          </a:blip>
          <a:stretch>
            <a:fillRect/>
          </a:stretch>
        </p:blipFill>
        <p:spPr>
          <a:xfrm>
            <a:off x="6831581" y="5043059"/>
            <a:ext cx="473338" cy="584054"/>
          </a:xfrm>
          <a:prstGeom prst="rect">
            <a:avLst/>
          </a:prstGeom>
          <a:noFill/>
          <a:ln>
            <a:noFill/>
          </a:ln>
        </p:spPr>
      </p:pic>
      <p:cxnSp>
        <p:nvCxnSpPr>
          <p:cNvPr id="1724" name="Google Shape;1724;p175"/>
          <p:cNvCxnSpPr>
            <a:stCxn id="1722" idx="3"/>
            <a:endCxn id="1717" idx="1"/>
          </p:cNvCxnSpPr>
          <p:nvPr/>
        </p:nvCxnSpPr>
        <p:spPr>
          <a:xfrm>
            <a:off x="7304919" y="4578819"/>
            <a:ext cx="426900" cy="291900"/>
          </a:xfrm>
          <a:prstGeom prst="straightConnector1">
            <a:avLst/>
          </a:prstGeom>
          <a:noFill/>
          <a:ln cap="flat" cmpd="sng" w="9525">
            <a:solidFill>
              <a:srgbClr val="595959"/>
            </a:solidFill>
            <a:prstDash val="solid"/>
            <a:round/>
            <a:headEnd len="med" w="med" type="none"/>
            <a:tailEnd len="med" w="med" type="none"/>
          </a:ln>
        </p:spPr>
      </p:cxnSp>
      <p:cxnSp>
        <p:nvCxnSpPr>
          <p:cNvPr id="1725" name="Google Shape;1725;p175"/>
          <p:cNvCxnSpPr>
            <a:stCxn id="1723" idx="3"/>
            <a:endCxn id="1717" idx="1"/>
          </p:cNvCxnSpPr>
          <p:nvPr/>
        </p:nvCxnSpPr>
        <p:spPr>
          <a:xfrm flipH="1" rot="10800000">
            <a:off x="7304919" y="4870985"/>
            <a:ext cx="426900" cy="464100"/>
          </a:xfrm>
          <a:prstGeom prst="straightConnector1">
            <a:avLst/>
          </a:prstGeom>
          <a:noFill/>
          <a:ln cap="flat" cmpd="sng" w="9525">
            <a:solidFill>
              <a:srgbClr val="595959"/>
            </a:solidFill>
            <a:prstDash val="solid"/>
            <a:round/>
            <a:headEnd len="med" w="med" type="none"/>
            <a:tailEnd len="med" w="med" type="none"/>
          </a:ln>
        </p:spPr>
      </p:cxnSp>
      <p:cxnSp>
        <p:nvCxnSpPr>
          <p:cNvPr id="1726" name="Google Shape;1726;p175"/>
          <p:cNvCxnSpPr>
            <a:stCxn id="1720" idx="1"/>
            <a:endCxn id="1717" idx="3"/>
          </p:cNvCxnSpPr>
          <p:nvPr/>
        </p:nvCxnSpPr>
        <p:spPr>
          <a:xfrm flipH="1">
            <a:off x="9077112" y="4578819"/>
            <a:ext cx="426900" cy="291900"/>
          </a:xfrm>
          <a:prstGeom prst="straightConnector1">
            <a:avLst/>
          </a:prstGeom>
          <a:noFill/>
          <a:ln cap="flat" cmpd="sng" w="9525">
            <a:solidFill>
              <a:srgbClr val="595959"/>
            </a:solidFill>
            <a:prstDash val="solid"/>
            <a:round/>
            <a:headEnd len="med" w="med" type="none"/>
            <a:tailEnd len="med" w="med" type="none"/>
          </a:ln>
        </p:spPr>
      </p:cxnSp>
      <p:cxnSp>
        <p:nvCxnSpPr>
          <p:cNvPr id="1727" name="Google Shape;1727;p175"/>
          <p:cNvCxnSpPr>
            <a:stCxn id="1721" idx="1"/>
            <a:endCxn id="1717" idx="3"/>
          </p:cNvCxnSpPr>
          <p:nvPr/>
        </p:nvCxnSpPr>
        <p:spPr>
          <a:xfrm rot="10800000">
            <a:off x="9077112" y="4870985"/>
            <a:ext cx="426900" cy="464100"/>
          </a:xfrm>
          <a:prstGeom prst="straightConnector1">
            <a:avLst/>
          </a:prstGeom>
          <a:noFill/>
          <a:ln cap="flat" cmpd="sng" w="9525">
            <a:solidFill>
              <a:srgbClr val="595959"/>
            </a:solidFill>
            <a:prstDash val="solid"/>
            <a:round/>
            <a:headEnd len="med" w="med" type="none"/>
            <a:tailEnd len="med" w="med" type="none"/>
          </a:ln>
        </p:spPr>
      </p:cxnSp>
      <p:sp>
        <p:nvSpPr>
          <p:cNvPr id="1728" name="Google Shape;1728;p175"/>
          <p:cNvSpPr txBox="1"/>
          <p:nvPr/>
        </p:nvSpPr>
        <p:spPr>
          <a:xfrm>
            <a:off x="0" y="672750"/>
            <a:ext cx="12189000" cy="58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Dashboard comparison</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31"/>
          <p:cNvSpPr txBox="1"/>
          <p:nvPr/>
        </p:nvSpPr>
        <p:spPr>
          <a:xfrm>
            <a:off x="1645628" y="1019033"/>
            <a:ext cx="8897700" cy="8484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EE0000"/>
                </a:solidFill>
                <a:latin typeface="Red Hat Display"/>
                <a:ea typeface="Red Hat Display"/>
                <a:cs typeface="Red Hat Display"/>
                <a:sym typeface="Red Hat Display"/>
              </a:rPr>
              <a:t>Teams are automating...</a:t>
            </a:r>
            <a:endParaRPr sz="3600">
              <a:solidFill>
                <a:srgbClr val="EE0000"/>
              </a:solidFill>
              <a:latin typeface="Red Hat Display"/>
              <a:ea typeface="Red Hat Display"/>
              <a:cs typeface="Red Hat Display"/>
              <a:sym typeface="Red Hat Display"/>
            </a:endParaRPr>
          </a:p>
        </p:txBody>
      </p:sp>
      <p:sp>
        <p:nvSpPr>
          <p:cNvPr id="781" name="Google Shape;781;p131"/>
          <p:cNvSpPr txBox="1"/>
          <p:nvPr/>
        </p:nvSpPr>
        <p:spPr>
          <a:xfrm>
            <a:off x="411967" y="3589117"/>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Lines Of Business</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82" name="Google Shape;782;p131"/>
          <p:cNvSpPr txBox="1"/>
          <p:nvPr/>
        </p:nvSpPr>
        <p:spPr>
          <a:xfrm>
            <a:off x="2302994" y="3589117"/>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Network</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83" name="Google Shape;783;p131"/>
          <p:cNvSpPr txBox="1"/>
          <p:nvPr/>
        </p:nvSpPr>
        <p:spPr>
          <a:xfrm>
            <a:off x="4194020" y="3589117"/>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Security</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84" name="Google Shape;784;p131"/>
          <p:cNvSpPr txBox="1"/>
          <p:nvPr/>
        </p:nvSpPr>
        <p:spPr>
          <a:xfrm>
            <a:off x="6085046" y="3589117"/>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Operations</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85" name="Google Shape;785;p131"/>
          <p:cNvSpPr txBox="1"/>
          <p:nvPr/>
        </p:nvSpPr>
        <p:spPr>
          <a:xfrm>
            <a:off x="7976072" y="3589117"/>
            <a:ext cx="1798500" cy="3759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Developers</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sp>
        <p:nvSpPr>
          <p:cNvPr id="786" name="Google Shape;786;p131"/>
          <p:cNvSpPr txBox="1"/>
          <p:nvPr/>
        </p:nvSpPr>
        <p:spPr>
          <a:xfrm>
            <a:off x="9755891" y="3589108"/>
            <a:ext cx="2021100" cy="375600"/>
          </a:xfrm>
          <a:prstGeom prst="rect">
            <a:avLst/>
          </a:prstGeom>
          <a:noFill/>
          <a:ln>
            <a:noFill/>
          </a:ln>
        </p:spPr>
        <p:txBody>
          <a:bodyPr anchorCtr="0" anchor="t" bIns="60950" lIns="60950" spcFirstLastPara="1" rIns="60950" wrap="square" tIns="60950">
            <a:noAutofit/>
          </a:bodyPr>
          <a:lstStyle/>
          <a:p>
            <a:pPr indent="0" lvl="0" marL="0" marR="0" rtl="0" algn="ctr">
              <a:lnSpc>
                <a:spcPct val="100000"/>
              </a:lnSpc>
              <a:spcBef>
                <a:spcPts val="0"/>
              </a:spcBef>
              <a:spcAft>
                <a:spcPts val="0"/>
              </a:spcAft>
              <a:buClr>
                <a:srgbClr val="000000"/>
              </a:buClr>
              <a:buSzPts val="1600"/>
              <a:buFont typeface="Open Sans"/>
              <a:buNone/>
            </a:pPr>
            <a:r>
              <a:rPr b="1" lang="en" sz="1100">
                <a:latin typeface="Red Hat Display"/>
                <a:ea typeface="Red Hat Display"/>
                <a:cs typeface="Red Hat Display"/>
                <a:sym typeface="Red Hat Display"/>
              </a:rPr>
              <a:t>Infrastructure</a:t>
            </a:r>
            <a:endParaRPr b="1" i="0" sz="1100" u="none" cap="none" strike="noStrike">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600"/>
              <a:buFont typeface="Arial"/>
              <a:buNone/>
            </a:pPr>
            <a:r>
              <a:t/>
            </a:r>
            <a:endParaRPr b="1" i="0" sz="1100" u="none" cap="none" strike="noStrike">
              <a:latin typeface="Red Hat Display"/>
              <a:ea typeface="Red Hat Display"/>
              <a:cs typeface="Red Hat Display"/>
              <a:sym typeface="Red Hat Display"/>
            </a:endParaRPr>
          </a:p>
        </p:txBody>
      </p:sp>
      <p:pic>
        <p:nvPicPr>
          <p:cNvPr id="787" name="Google Shape;787;p131"/>
          <p:cNvPicPr preferRelativeResize="0"/>
          <p:nvPr/>
        </p:nvPicPr>
        <p:blipFill>
          <a:blip r:embed="rId3">
            <a:alphaModFix/>
          </a:blip>
          <a:stretch>
            <a:fillRect/>
          </a:stretch>
        </p:blipFill>
        <p:spPr>
          <a:xfrm>
            <a:off x="793829" y="2537640"/>
            <a:ext cx="1034845" cy="898837"/>
          </a:xfrm>
          <a:prstGeom prst="rect">
            <a:avLst/>
          </a:prstGeom>
          <a:noFill/>
          <a:ln>
            <a:noFill/>
          </a:ln>
        </p:spPr>
      </p:pic>
      <p:pic>
        <p:nvPicPr>
          <p:cNvPr id="788" name="Google Shape;788;p131"/>
          <p:cNvPicPr preferRelativeResize="0"/>
          <p:nvPr/>
        </p:nvPicPr>
        <p:blipFill>
          <a:blip r:embed="rId3">
            <a:alphaModFix/>
          </a:blip>
          <a:stretch>
            <a:fillRect/>
          </a:stretch>
        </p:blipFill>
        <p:spPr>
          <a:xfrm>
            <a:off x="2684822" y="2537640"/>
            <a:ext cx="1034845" cy="898837"/>
          </a:xfrm>
          <a:prstGeom prst="rect">
            <a:avLst/>
          </a:prstGeom>
          <a:noFill/>
          <a:ln>
            <a:noFill/>
          </a:ln>
        </p:spPr>
      </p:pic>
      <p:pic>
        <p:nvPicPr>
          <p:cNvPr id="789" name="Google Shape;789;p131"/>
          <p:cNvPicPr preferRelativeResize="0"/>
          <p:nvPr/>
        </p:nvPicPr>
        <p:blipFill>
          <a:blip r:embed="rId3">
            <a:alphaModFix/>
          </a:blip>
          <a:stretch>
            <a:fillRect/>
          </a:stretch>
        </p:blipFill>
        <p:spPr>
          <a:xfrm>
            <a:off x="4575849" y="2537640"/>
            <a:ext cx="1034845" cy="898837"/>
          </a:xfrm>
          <a:prstGeom prst="rect">
            <a:avLst/>
          </a:prstGeom>
          <a:noFill/>
          <a:ln>
            <a:noFill/>
          </a:ln>
        </p:spPr>
      </p:pic>
      <p:pic>
        <p:nvPicPr>
          <p:cNvPr id="790" name="Google Shape;790;p131"/>
          <p:cNvPicPr preferRelativeResize="0"/>
          <p:nvPr/>
        </p:nvPicPr>
        <p:blipFill>
          <a:blip r:embed="rId3">
            <a:alphaModFix/>
          </a:blip>
          <a:stretch>
            <a:fillRect/>
          </a:stretch>
        </p:blipFill>
        <p:spPr>
          <a:xfrm>
            <a:off x="6466876" y="2537640"/>
            <a:ext cx="1034845" cy="898837"/>
          </a:xfrm>
          <a:prstGeom prst="rect">
            <a:avLst/>
          </a:prstGeom>
          <a:noFill/>
          <a:ln>
            <a:noFill/>
          </a:ln>
        </p:spPr>
      </p:pic>
      <p:pic>
        <p:nvPicPr>
          <p:cNvPr id="791" name="Google Shape;791;p131"/>
          <p:cNvPicPr preferRelativeResize="0"/>
          <p:nvPr/>
        </p:nvPicPr>
        <p:blipFill>
          <a:blip r:embed="rId3">
            <a:alphaModFix/>
          </a:blip>
          <a:stretch>
            <a:fillRect/>
          </a:stretch>
        </p:blipFill>
        <p:spPr>
          <a:xfrm>
            <a:off x="8350805" y="2537640"/>
            <a:ext cx="1034845" cy="898837"/>
          </a:xfrm>
          <a:prstGeom prst="rect">
            <a:avLst/>
          </a:prstGeom>
          <a:noFill/>
          <a:ln>
            <a:noFill/>
          </a:ln>
        </p:spPr>
      </p:pic>
      <p:pic>
        <p:nvPicPr>
          <p:cNvPr id="792" name="Google Shape;792;p131"/>
          <p:cNvPicPr preferRelativeResize="0"/>
          <p:nvPr/>
        </p:nvPicPr>
        <p:blipFill>
          <a:blip r:embed="rId3">
            <a:alphaModFix/>
          </a:blip>
          <a:stretch>
            <a:fillRect/>
          </a:stretch>
        </p:blipFill>
        <p:spPr>
          <a:xfrm>
            <a:off x="10277123" y="2537640"/>
            <a:ext cx="1034845" cy="89883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pic>
        <p:nvPicPr>
          <p:cNvPr id="1733" name="Google Shape;1733;p176"/>
          <p:cNvPicPr preferRelativeResize="0"/>
          <p:nvPr/>
        </p:nvPicPr>
        <p:blipFill>
          <a:blip r:embed="rId3">
            <a:alphaModFix/>
          </a:blip>
          <a:stretch>
            <a:fillRect/>
          </a:stretch>
        </p:blipFill>
        <p:spPr>
          <a:xfrm>
            <a:off x="1708073" y="5247716"/>
            <a:ext cx="246158" cy="364770"/>
          </a:xfrm>
          <a:prstGeom prst="rect">
            <a:avLst/>
          </a:prstGeom>
          <a:noFill/>
          <a:ln>
            <a:noFill/>
          </a:ln>
        </p:spPr>
      </p:pic>
      <p:sp>
        <p:nvSpPr>
          <p:cNvPr id="1734" name="Google Shape;1734;p176"/>
          <p:cNvSpPr txBox="1"/>
          <p:nvPr>
            <p:ph type="title"/>
          </p:nvPr>
        </p:nvSpPr>
        <p:spPr>
          <a:xfrm>
            <a:off x="946775" y="1340129"/>
            <a:ext cx="10295400" cy="57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latin typeface="Red Hat Display"/>
                <a:ea typeface="Red Hat Display"/>
                <a:cs typeface="Red Hat Display"/>
                <a:sym typeface="Red Hat Display"/>
              </a:rPr>
              <a:t>Simplified and consistent content delivery</a:t>
            </a:r>
            <a:endParaRPr sz="2400">
              <a:latin typeface="Red Hat Display"/>
              <a:ea typeface="Red Hat Display"/>
              <a:cs typeface="Red Hat Display"/>
              <a:sym typeface="Red Hat Display"/>
            </a:endParaRPr>
          </a:p>
        </p:txBody>
      </p:sp>
      <p:sp>
        <p:nvSpPr>
          <p:cNvPr id="1735" name="Google Shape;1735;p176"/>
          <p:cNvSpPr txBox="1"/>
          <p:nvPr/>
        </p:nvSpPr>
        <p:spPr>
          <a:xfrm>
            <a:off x="1601200" y="2418975"/>
            <a:ext cx="3912300" cy="261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latin typeface="Red Hat Display"/>
                <a:ea typeface="Red Hat Display"/>
                <a:cs typeface="Red Hat Display"/>
                <a:sym typeface="Red Hat Display"/>
              </a:rPr>
              <a:t>Provides quick benefit by lowering barriers to automation </a:t>
            </a:r>
            <a:endParaRPr sz="1600">
              <a:latin typeface="Red Hat Display"/>
              <a:ea typeface="Red Hat Display"/>
              <a:cs typeface="Red Hat Display"/>
              <a:sym typeface="Red Hat Display"/>
            </a:endParaRPr>
          </a:p>
          <a:p>
            <a:pPr indent="0" lvl="0" marL="0" rtl="0" algn="l">
              <a:spcBef>
                <a:spcPts val="0"/>
              </a:spcBef>
              <a:spcAft>
                <a:spcPts val="0"/>
              </a:spcAft>
              <a:buNone/>
            </a:pPr>
            <a:r>
              <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500"/>
              <a:buFont typeface="Arial"/>
              <a:buNone/>
            </a:pPr>
            <a:r>
              <a:rPr lang="en" sz="1600">
                <a:latin typeface="Red Hat Display"/>
                <a:ea typeface="Red Hat Display"/>
                <a:cs typeface="Red Hat Display"/>
                <a:sym typeface="Red Hat Display"/>
              </a:rPr>
              <a:t>Streamlines tech partners providing direct-to-user automation </a:t>
            </a:r>
            <a:endParaRPr sz="1600">
              <a:latin typeface="Red Hat Display"/>
              <a:ea typeface="Red Hat Display"/>
              <a:cs typeface="Red Hat Display"/>
              <a:sym typeface="Red Hat Display"/>
            </a:endParaRPr>
          </a:p>
          <a:p>
            <a:pPr indent="0" lvl="0" marL="0" rtl="0" algn="l">
              <a:spcBef>
                <a:spcPts val="0"/>
              </a:spcBef>
              <a:spcAft>
                <a:spcPts val="0"/>
              </a:spcAft>
              <a:buNone/>
            </a:pPr>
            <a:r>
              <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latin typeface="Red Hat Display"/>
                <a:ea typeface="Red Hat Display"/>
                <a:cs typeface="Red Hat Display"/>
                <a:sym typeface="Red Hat Display"/>
              </a:rPr>
              <a:t>Simplifies internal collaboration, distribution, versioning</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latin typeface="Red Hat Display"/>
                <a:ea typeface="Red Hat Display"/>
                <a:cs typeface="Red Hat Display"/>
                <a:sym typeface="Red Hat Display"/>
              </a:rPr>
              <a:t>Ability to distribute, share and consume content at your own pace</a:t>
            </a:r>
            <a:endParaRPr sz="1600">
              <a:latin typeface="Red Hat Display"/>
              <a:ea typeface="Red Hat Display"/>
              <a:cs typeface="Red Hat Display"/>
              <a:sym typeface="Red Hat Display"/>
            </a:endParaRPr>
          </a:p>
        </p:txBody>
      </p:sp>
      <p:grpSp>
        <p:nvGrpSpPr>
          <p:cNvPr id="1736" name="Google Shape;1736;p176"/>
          <p:cNvGrpSpPr/>
          <p:nvPr/>
        </p:nvGrpSpPr>
        <p:grpSpPr>
          <a:xfrm>
            <a:off x="6397041" y="2394777"/>
            <a:ext cx="3858349" cy="2811998"/>
            <a:chOff x="641390" y="2047902"/>
            <a:chExt cx="2603650" cy="1897050"/>
          </a:xfrm>
        </p:grpSpPr>
        <p:pic>
          <p:nvPicPr>
            <p:cNvPr id="1737" name="Google Shape;1737;p176"/>
            <p:cNvPicPr preferRelativeResize="0"/>
            <p:nvPr/>
          </p:nvPicPr>
          <p:blipFill rotWithShape="1">
            <a:blip r:embed="rId4">
              <a:alphaModFix amt="18000"/>
            </a:blip>
            <a:srcRect b="0" l="0" r="0" t="0"/>
            <a:stretch/>
          </p:blipFill>
          <p:spPr>
            <a:xfrm>
              <a:off x="641390" y="2047902"/>
              <a:ext cx="2603650" cy="1559574"/>
            </a:xfrm>
            <a:prstGeom prst="rect">
              <a:avLst/>
            </a:prstGeom>
            <a:noFill/>
            <a:ln>
              <a:noFill/>
            </a:ln>
          </p:spPr>
        </p:pic>
        <p:sp>
          <p:nvSpPr>
            <p:cNvPr id="1738" name="Google Shape;1738;p176"/>
            <p:cNvSpPr/>
            <p:nvPr/>
          </p:nvSpPr>
          <p:spPr>
            <a:xfrm>
              <a:off x="1084549" y="3069100"/>
              <a:ext cx="1830000" cy="5754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739" name="Google Shape;1739;p176"/>
            <p:cNvPicPr preferRelativeResize="0"/>
            <p:nvPr/>
          </p:nvPicPr>
          <p:blipFill>
            <a:blip r:embed="rId5">
              <a:alphaModFix/>
            </a:blip>
            <a:stretch>
              <a:fillRect/>
            </a:stretch>
          </p:blipFill>
          <p:spPr>
            <a:xfrm>
              <a:off x="1129840" y="2385374"/>
              <a:ext cx="1738920" cy="1559577"/>
            </a:xfrm>
            <a:prstGeom prst="rect">
              <a:avLst/>
            </a:prstGeom>
            <a:noFill/>
            <a:ln>
              <a:noFill/>
            </a:ln>
          </p:spPr>
        </p:pic>
      </p:grpSp>
      <p:sp>
        <p:nvSpPr>
          <p:cNvPr id="1740" name="Google Shape;1740;p176"/>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Ansible Content Collections</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pic>
        <p:nvPicPr>
          <p:cNvPr id="1745" name="Google Shape;1745;p177"/>
          <p:cNvPicPr preferRelativeResize="0"/>
          <p:nvPr/>
        </p:nvPicPr>
        <p:blipFill>
          <a:blip r:embed="rId3">
            <a:alphaModFix/>
          </a:blip>
          <a:stretch>
            <a:fillRect/>
          </a:stretch>
        </p:blipFill>
        <p:spPr>
          <a:xfrm>
            <a:off x="1708073" y="5095316"/>
            <a:ext cx="246158" cy="364770"/>
          </a:xfrm>
          <a:prstGeom prst="rect">
            <a:avLst/>
          </a:prstGeom>
          <a:noFill/>
          <a:ln>
            <a:noFill/>
          </a:ln>
        </p:spPr>
      </p:pic>
      <p:sp>
        <p:nvSpPr>
          <p:cNvPr id="1746" name="Google Shape;1746;p177"/>
          <p:cNvSpPr txBox="1"/>
          <p:nvPr/>
        </p:nvSpPr>
        <p:spPr>
          <a:xfrm>
            <a:off x="826475" y="1615475"/>
            <a:ext cx="3477000" cy="4500300"/>
          </a:xfrm>
          <a:prstGeom prst="rect">
            <a:avLst/>
          </a:prstGeom>
          <a:solidFill>
            <a:srgbClr val="666666"/>
          </a:solid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galaxy.yml</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plugins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action</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ping.py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module_utils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pingutils.py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modules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ping.py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roles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ping_bootstrap</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defaults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filters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meta</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tasks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 vars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ping_deploy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defaults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meta</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tasks</a:t>
            </a:r>
            <a:endParaRPr>
              <a:solidFill>
                <a:srgbClr val="FFFFFF"/>
              </a:solidFill>
              <a:latin typeface="Consolas"/>
              <a:ea typeface="Consolas"/>
              <a:cs typeface="Consolas"/>
              <a:sym typeface="Consolas"/>
            </a:endParaRPr>
          </a:p>
        </p:txBody>
      </p:sp>
      <p:sp>
        <p:nvSpPr>
          <p:cNvPr id="1747" name="Google Shape;1747;p177"/>
          <p:cNvSpPr txBox="1"/>
          <p:nvPr/>
        </p:nvSpPr>
        <p:spPr>
          <a:xfrm>
            <a:off x="5104850" y="1615475"/>
            <a:ext cx="6550800" cy="4500300"/>
          </a:xfrm>
          <a:prstGeom prst="rect">
            <a:avLst/>
          </a:prstGeom>
          <a:solidFill>
            <a:srgbClr val="666666"/>
          </a:solid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rgbClr val="00FFFF"/>
                </a:solidFill>
                <a:latin typeface="Consolas"/>
                <a:ea typeface="Consolas"/>
                <a:cs typeface="Consolas"/>
                <a:sym typeface="Consolas"/>
              </a:rPr>
              <a:t>hosts</a:t>
            </a:r>
            <a:r>
              <a:rPr lang="en">
                <a:solidFill>
                  <a:srgbClr val="FFFFFF"/>
                </a:solidFill>
                <a:latin typeface="Consolas"/>
                <a:ea typeface="Consolas"/>
                <a:cs typeface="Consolas"/>
                <a:sym typeface="Consolas"/>
              </a:rPr>
              <a:t>: somehosts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00FFFF"/>
                </a:solidFill>
                <a:latin typeface="Consolas"/>
                <a:ea typeface="Consolas"/>
                <a:cs typeface="Consolas"/>
                <a:sym typeface="Consolas"/>
              </a:rPr>
              <a:t>collections</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custom.pinger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redhat.open_ping</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00FFFF"/>
                </a:solidFill>
                <a:latin typeface="Consolas"/>
                <a:ea typeface="Consolas"/>
                <a:cs typeface="Consolas"/>
                <a:sym typeface="Consolas"/>
              </a:rPr>
              <a:t>tasks</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t>
            </a:r>
            <a:r>
              <a:rPr lang="en">
                <a:solidFill>
                  <a:srgbClr val="00FFFF"/>
                </a:solidFill>
                <a:latin typeface="Consolas"/>
                <a:ea typeface="Consolas"/>
                <a:cs typeface="Consolas"/>
                <a:sym typeface="Consolas"/>
              </a:rPr>
              <a:t>custom</a:t>
            </a:r>
            <a:r>
              <a:rPr lang="en">
                <a:solidFill>
                  <a:srgbClr val="00FFFF"/>
                </a:solidFill>
                <a:latin typeface="Consolas"/>
                <a:ea typeface="Consolas"/>
                <a:cs typeface="Consolas"/>
                <a:sym typeface="Consolas"/>
              </a:rPr>
              <a:t>.pinger.ping</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t>
            </a:r>
            <a:r>
              <a:rPr lang="en">
                <a:solidFill>
                  <a:srgbClr val="00FFFF"/>
                </a:solidFill>
                <a:latin typeface="Consolas"/>
                <a:ea typeface="Consolas"/>
                <a:cs typeface="Consolas"/>
                <a:sym typeface="Consolas"/>
              </a:rPr>
              <a:t>ansible.builtin.ping</a:t>
            </a:r>
            <a:r>
              <a:rPr lang="en">
                <a:solidFill>
                  <a:srgbClr val="FFFFFF"/>
                </a:solidFill>
                <a:latin typeface="Consolas"/>
                <a:ea typeface="Consolas"/>
                <a:cs typeface="Consolas"/>
                <a:sym typeface="Consolas"/>
              </a:rPr>
              <a:t>: </a:t>
            </a:r>
            <a:r>
              <a:rPr lang="en">
                <a:solidFill>
                  <a:srgbClr val="FFD966"/>
                </a:solidFill>
                <a:latin typeface="Consolas"/>
                <a:ea typeface="Consolas"/>
                <a:cs typeface="Consolas"/>
                <a:sym typeface="Consolas"/>
              </a:rPr>
              <a:t># use only the ping packaged in core</a:t>
            </a:r>
            <a:endParaRPr>
              <a:solidFill>
                <a:srgbClr val="FFD966"/>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t>
            </a:r>
            <a:r>
              <a:rPr lang="en">
                <a:solidFill>
                  <a:srgbClr val="00FFFF"/>
                </a:solidFill>
                <a:latin typeface="Consolas"/>
                <a:ea typeface="Consolas"/>
                <a:cs typeface="Consolas"/>
                <a:sym typeface="Consolas"/>
              </a:rPr>
              <a:t>ansible.legacy.ping</a:t>
            </a:r>
            <a:r>
              <a:rPr lang="en">
                <a:solidFill>
                  <a:srgbClr val="FFFFFF"/>
                </a:solidFill>
                <a:latin typeface="Consolas"/>
                <a:ea typeface="Consolas"/>
                <a:cs typeface="Consolas"/>
                <a:sym typeface="Consolas"/>
              </a:rPr>
              <a:t>: </a:t>
            </a:r>
            <a:r>
              <a:rPr lang="en">
                <a:solidFill>
                  <a:srgbClr val="F1C232"/>
                </a:solidFill>
                <a:latin typeface="Consolas"/>
                <a:ea typeface="Consolas"/>
                <a:cs typeface="Consolas"/>
                <a:sym typeface="Consolas"/>
              </a:rPr>
              <a:t># use core or library(etc)/ping.py</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when</a:t>
            </a:r>
            <a:r>
              <a:rPr lang="en">
                <a:solidFill>
                  <a:srgbClr val="FFFFFF"/>
                </a:solidFill>
                <a:latin typeface="Consolas"/>
                <a:ea typeface="Consolas"/>
                <a:cs typeface="Consolas"/>
                <a:sym typeface="Consolas"/>
              </a:rPr>
              <a:t>: thing | custom.pinger.filter == </a:t>
            </a:r>
            <a:r>
              <a:rPr lang="en">
                <a:solidFill>
                  <a:srgbClr val="D5A6BD"/>
                </a:solidFill>
                <a:latin typeface="Consolas"/>
                <a:ea typeface="Consolas"/>
                <a:cs typeface="Consolas"/>
                <a:sym typeface="Consolas"/>
              </a:rPr>
              <a:t>42</a:t>
            </a:r>
            <a:endParaRPr>
              <a:solidFill>
                <a:srgbClr val="D5A6BD"/>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 </a:t>
            </a:r>
            <a:r>
              <a:rPr lang="en">
                <a:solidFill>
                  <a:srgbClr val="00FFFF"/>
                </a:solidFill>
                <a:latin typeface="Consolas"/>
                <a:ea typeface="Consolas"/>
                <a:cs typeface="Consolas"/>
                <a:sym typeface="Consolas"/>
              </a:rPr>
              <a:t>ping</a:t>
            </a:r>
            <a:r>
              <a:rPr lang="en">
                <a:solidFill>
                  <a:srgbClr val="FFFFFF"/>
                </a:solidFill>
                <a:latin typeface="Consolas"/>
                <a:ea typeface="Consolas"/>
                <a:cs typeface="Consolas"/>
                <a:sym typeface="Consolas"/>
              </a:rPr>
              <a:t>: </a:t>
            </a:r>
            <a:r>
              <a:rPr lang="en">
                <a:solidFill>
                  <a:srgbClr val="F1C232"/>
                </a:solidFill>
                <a:latin typeface="Consolas"/>
                <a:ea typeface="Consolas"/>
                <a:cs typeface="Consolas"/>
                <a:sym typeface="Consolas"/>
              </a:rPr>
              <a:t># searches collections “path” otherwise…</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          # still works, == ansible.legacy.ping:</a:t>
            </a:r>
            <a:endParaRPr>
              <a:solidFill>
                <a:srgbClr val="F1C232"/>
              </a:solidFill>
              <a:latin typeface="Consolas"/>
              <a:ea typeface="Consolas"/>
              <a:cs typeface="Consolas"/>
              <a:sym typeface="Consolas"/>
            </a:endParaRPr>
          </a:p>
        </p:txBody>
      </p:sp>
      <p:sp>
        <p:nvSpPr>
          <p:cNvPr id="1748" name="Google Shape;1748;p177"/>
          <p:cNvSpPr txBox="1"/>
          <p:nvPr/>
        </p:nvSpPr>
        <p:spPr>
          <a:xfrm>
            <a:off x="1600069" y="1226975"/>
            <a:ext cx="1627500" cy="464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a:latin typeface="Overpass Light"/>
                <a:ea typeface="Overpass Light"/>
                <a:cs typeface="Overpass Light"/>
                <a:sym typeface="Overpass Light"/>
              </a:rPr>
              <a:t>Directory Layout</a:t>
            </a:r>
            <a:endParaRPr sz="1400">
              <a:latin typeface="Red Hat Display"/>
              <a:ea typeface="Red Hat Display"/>
              <a:cs typeface="Red Hat Display"/>
              <a:sym typeface="Red Hat Display"/>
            </a:endParaRPr>
          </a:p>
        </p:txBody>
      </p:sp>
      <p:sp>
        <p:nvSpPr>
          <p:cNvPr id="1749" name="Google Shape;1749;p177"/>
          <p:cNvSpPr txBox="1"/>
          <p:nvPr/>
        </p:nvSpPr>
        <p:spPr>
          <a:xfrm>
            <a:off x="6837190" y="1226975"/>
            <a:ext cx="1627500" cy="464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Overpass Light"/>
                <a:ea typeface="Overpass Light"/>
                <a:cs typeface="Overpass Light"/>
                <a:sym typeface="Overpass Light"/>
              </a:rPr>
              <a:t>In a playbook</a:t>
            </a:r>
            <a:endParaRPr sz="1400">
              <a:latin typeface="Overpass Light"/>
              <a:ea typeface="Overpass Light"/>
              <a:cs typeface="Overpass Light"/>
              <a:sym typeface="Overpass Light"/>
            </a:endParaRPr>
          </a:p>
        </p:txBody>
      </p:sp>
      <p:sp>
        <p:nvSpPr>
          <p:cNvPr id="1750" name="Google Shape;1750;p177"/>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Ansible Content Collection example</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178"/>
          <p:cNvSpPr txBox="1"/>
          <p:nvPr>
            <p:ph type="title"/>
          </p:nvPr>
        </p:nvSpPr>
        <p:spPr>
          <a:xfrm>
            <a:off x="1033175" y="1737975"/>
            <a:ext cx="9360600" cy="364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800">
                <a:latin typeface="Red Hat Display"/>
                <a:ea typeface="Red Hat Display"/>
                <a:cs typeface="Red Hat Display"/>
                <a:sym typeface="Red Hat Display"/>
              </a:rPr>
              <a:t>Discover, publish, and manage Collections</a:t>
            </a:r>
            <a:endParaRPr b="1" sz="1800">
              <a:latin typeface="Red Hat Display"/>
              <a:ea typeface="Red Hat Display"/>
              <a:cs typeface="Red Hat Display"/>
              <a:sym typeface="Red Hat Display"/>
            </a:endParaRPr>
          </a:p>
        </p:txBody>
      </p:sp>
      <p:pic>
        <p:nvPicPr>
          <p:cNvPr id="1756" name="Google Shape;1756;p178"/>
          <p:cNvPicPr preferRelativeResize="0"/>
          <p:nvPr/>
        </p:nvPicPr>
        <p:blipFill>
          <a:blip r:embed="rId3">
            <a:alphaModFix/>
          </a:blip>
          <a:stretch>
            <a:fillRect/>
          </a:stretch>
        </p:blipFill>
        <p:spPr>
          <a:xfrm>
            <a:off x="1708073" y="5247716"/>
            <a:ext cx="246158" cy="364770"/>
          </a:xfrm>
          <a:prstGeom prst="rect">
            <a:avLst/>
          </a:prstGeom>
          <a:noFill/>
          <a:ln>
            <a:noFill/>
          </a:ln>
        </p:spPr>
      </p:pic>
      <p:pic>
        <p:nvPicPr>
          <p:cNvPr id="1757" name="Google Shape;1757;p178"/>
          <p:cNvPicPr preferRelativeResize="0"/>
          <p:nvPr/>
        </p:nvPicPr>
        <p:blipFill rotWithShape="1">
          <a:blip r:embed="rId4">
            <a:alphaModFix/>
          </a:blip>
          <a:srcRect b="3947" l="0" r="0" t="0"/>
          <a:stretch/>
        </p:blipFill>
        <p:spPr>
          <a:xfrm>
            <a:off x="5732526" y="2216626"/>
            <a:ext cx="6085372" cy="2847274"/>
          </a:xfrm>
          <a:prstGeom prst="rect">
            <a:avLst/>
          </a:prstGeom>
          <a:noFill/>
          <a:ln cap="flat" cmpd="sng" w="38100">
            <a:solidFill>
              <a:srgbClr val="666666"/>
            </a:solidFill>
            <a:prstDash val="solid"/>
            <a:round/>
            <a:headEnd len="sm" w="sm" type="none"/>
            <a:tailEnd len="sm" w="sm" type="none"/>
          </a:ln>
        </p:spPr>
      </p:pic>
      <p:sp>
        <p:nvSpPr>
          <p:cNvPr id="1758" name="Google Shape;1758;p178"/>
          <p:cNvSpPr txBox="1"/>
          <p:nvPr/>
        </p:nvSpPr>
        <p:spPr>
          <a:xfrm>
            <a:off x="1068675" y="2235275"/>
            <a:ext cx="3792300" cy="3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Quickly discover available Red Hat and certified content through Collections. </a:t>
            </a:r>
            <a:endParaRPr sz="1800">
              <a:latin typeface="Red Hat Display"/>
              <a:ea typeface="Red Hat Display"/>
              <a:cs typeface="Red Hat Display"/>
              <a:sym typeface="Red Hat Display"/>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a:p>
            <a:pPr indent="0" lvl="0" marL="0" rtl="0" algn="l">
              <a:spcBef>
                <a:spcPts val="0"/>
              </a:spcBef>
              <a:spcAft>
                <a:spcPts val="0"/>
              </a:spcAft>
              <a:buNone/>
            </a:pPr>
            <a:r>
              <a:rPr lang="en" sz="1800">
                <a:latin typeface="Red Hat Display"/>
                <a:ea typeface="Red Hat Display"/>
                <a:cs typeface="Red Hat Display"/>
                <a:sym typeface="Red Hat Display"/>
              </a:rPr>
              <a:t>Manage and test your organization’s view of available content.*</a:t>
            </a:r>
            <a:endParaRPr sz="1800">
              <a:latin typeface="Red Hat Display"/>
              <a:ea typeface="Red Hat Display"/>
              <a:cs typeface="Red Hat Display"/>
              <a:sym typeface="Red Hat Display"/>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a:p>
            <a:pPr indent="0" lvl="0" marL="0" rtl="0" algn="l">
              <a:spcBef>
                <a:spcPts val="0"/>
              </a:spcBef>
              <a:spcAft>
                <a:spcPts val="0"/>
              </a:spcAft>
              <a:buNone/>
            </a:pPr>
            <a:r>
              <a:rPr lang="en" sz="1800">
                <a:latin typeface="Red Hat Display"/>
                <a:ea typeface="Red Hat Display"/>
                <a:cs typeface="Red Hat Display"/>
                <a:sym typeface="Red Hat Display"/>
              </a:rPr>
              <a:t>Publish your locally available automation via on-premise.*</a:t>
            </a:r>
            <a:endParaRPr sz="1800">
              <a:latin typeface="Red Hat Display"/>
              <a:ea typeface="Red Hat Display"/>
              <a:cs typeface="Red Hat Display"/>
              <a:sym typeface="Red Hat Display"/>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
        <p:nvSpPr>
          <p:cNvPr id="1759" name="Google Shape;1759;p178"/>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Automation Hub</a:t>
            </a:r>
            <a:endParaRPr sz="3600">
              <a:solidFill>
                <a:srgbClr val="EE0000"/>
              </a:solidFill>
              <a:latin typeface="Red Hat Display"/>
              <a:ea typeface="Red Hat Display"/>
              <a:cs typeface="Red Hat Display"/>
              <a:sym typeface="Red Hat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pic>
        <p:nvPicPr>
          <p:cNvPr id="1764" name="Google Shape;1764;p179"/>
          <p:cNvPicPr preferRelativeResize="0"/>
          <p:nvPr/>
        </p:nvPicPr>
        <p:blipFill>
          <a:blip r:embed="rId3">
            <a:alphaModFix/>
          </a:blip>
          <a:stretch>
            <a:fillRect/>
          </a:stretch>
        </p:blipFill>
        <p:spPr>
          <a:xfrm>
            <a:off x="1708073" y="5247716"/>
            <a:ext cx="246158" cy="364770"/>
          </a:xfrm>
          <a:prstGeom prst="rect">
            <a:avLst/>
          </a:prstGeom>
          <a:noFill/>
          <a:ln>
            <a:noFill/>
          </a:ln>
        </p:spPr>
      </p:pic>
      <p:sp>
        <p:nvSpPr>
          <p:cNvPr id="1765" name="Google Shape;1765;p179"/>
          <p:cNvSpPr txBox="1"/>
          <p:nvPr/>
        </p:nvSpPr>
        <p:spPr>
          <a:xfrm>
            <a:off x="1627200" y="2443575"/>
            <a:ext cx="5025900" cy="3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latin typeface="Red Hat Display"/>
                <a:ea typeface="Red Hat Display"/>
                <a:cs typeface="Red Hat Display"/>
                <a:sym typeface="Red Hat Display"/>
              </a:rPr>
              <a:t>Deliver customers’ pre built automation to the developer and the business user.</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600">
                <a:latin typeface="Red Hat Display"/>
                <a:ea typeface="Red Hat Display"/>
                <a:cs typeface="Red Hat Display"/>
                <a:sym typeface="Red Hat Display"/>
              </a:rPr>
              <a:t>Deliver governance of automation services for the enterprise user.</a:t>
            </a:r>
            <a:endParaRPr sz="16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600">
              <a:latin typeface="Red Hat Display"/>
              <a:ea typeface="Red Hat Display"/>
              <a:cs typeface="Red Hat Display"/>
              <a:sym typeface="Red Hat Display"/>
            </a:endParaRPr>
          </a:p>
          <a:p>
            <a:pPr indent="0" lvl="0" marL="0" rtl="0" algn="l">
              <a:spcBef>
                <a:spcPts val="0"/>
              </a:spcBef>
              <a:spcAft>
                <a:spcPts val="0"/>
              </a:spcAft>
              <a:buNone/>
            </a:pPr>
            <a:r>
              <a:rPr lang="en" sz="1600">
                <a:latin typeface="Red Hat Display"/>
                <a:ea typeface="Red Hat Display"/>
                <a:cs typeface="Red Hat Display"/>
                <a:sym typeface="Red Hat Display"/>
              </a:rPr>
              <a:t>Supply the necessary controls required by the business to track how this automation is being used.</a:t>
            </a:r>
            <a:endParaRPr sz="1600">
              <a:latin typeface="Red Hat Display"/>
              <a:ea typeface="Red Hat Display"/>
              <a:cs typeface="Red Hat Display"/>
              <a:sym typeface="Red Hat Display"/>
            </a:endParaRPr>
          </a:p>
        </p:txBody>
      </p:sp>
      <p:sp>
        <p:nvSpPr>
          <p:cNvPr id="1766" name="Google Shape;1766;p179"/>
          <p:cNvSpPr txBox="1"/>
          <p:nvPr/>
        </p:nvSpPr>
        <p:spPr>
          <a:xfrm>
            <a:off x="964914" y="686050"/>
            <a:ext cx="9649500" cy="57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Automation Services Catalog </a:t>
            </a:r>
            <a:endParaRPr sz="3600">
              <a:solidFill>
                <a:srgbClr val="EE0000"/>
              </a:solidFill>
              <a:latin typeface="Red Hat Display"/>
              <a:ea typeface="Red Hat Display"/>
              <a:cs typeface="Red Hat Display"/>
              <a:sym typeface="Red Hat Display"/>
            </a:endParaRPr>
          </a:p>
        </p:txBody>
      </p:sp>
      <p:pic>
        <p:nvPicPr>
          <p:cNvPr id="1767" name="Google Shape;1767;p179"/>
          <p:cNvPicPr preferRelativeResize="0"/>
          <p:nvPr/>
        </p:nvPicPr>
        <p:blipFill rotWithShape="1">
          <a:blip r:embed="rId4">
            <a:alphaModFix/>
          </a:blip>
          <a:srcRect b="0" l="0" r="0" t="0"/>
          <a:stretch/>
        </p:blipFill>
        <p:spPr>
          <a:xfrm>
            <a:off x="7559974" y="1994209"/>
            <a:ext cx="3409175" cy="3409150"/>
          </a:xfrm>
          <a:prstGeom prst="rect">
            <a:avLst/>
          </a:prstGeom>
          <a:noFill/>
          <a:ln>
            <a:noFill/>
          </a:ln>
        </p:spPr>
      </p:pic>
      <p:sp>
        <p:nvSpPr>
          <p:cNvPr id="1768" name="Google Shape;1768;p179"/>
          <p:cNvSpPr txBox="1"/>
          <p:nvPr>
            <p:ph type="title"/>
          </p:nvPr>
        </p:nvSpPr>
        <p:spPr>
          <a:xfrm>
            <a:off x="946775" y="1340129"/>
            <a:ext cx="10295400" cy="578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latin typeface="Red Hat Display"/>
                <a:ea typeface="Red Hat Display"/>
                <a:cs typeface="Red Hat Display"/>
                <a:sym typeface="Red Hat Display"/>
              </a:rPr>
              <a:t>Manage, provision, and retire automation resources</a:t>
            </a:r>
            <a:endParaRPr sz="2400">
              <a:latin typeface="Red Hat Display"/>
              <a:ea typeface="Red Hat Display"/>
              <a:cs typeface="Red Hat Display"/>
              <a:sym typeface="Red Hat Displ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180"/>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4" name="Google Shape;1774;p180"/>
          <p:cNvSpPr txBox="1"/>
          <p:nvPr/>
        </p:nvSpPr>
        <p:spPr>
          <a:xfrm>
            <a:off x="2612721" y="1748433"/>
            <a:ext cx="1826100" cy="284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Red Hat Display Medium"/>
                <a:ea typeface="Red Hat Display Medium"/>
                <a:cs typeface="Red Hat Display Medium"/>
                <a:sym typeface="Red Hat Display Medium"/>
              </a:rPr>
              <a:t>Platforms</a:t>
            </a:r>
            <a:endParaRPr sz="2000">
              <a:solidFill>
                <a:srgbClr val="EE0000"/>
              </a:solidFill>
              <a:latin typeface="Red Hat Display Medium"/>
              <a:ea typeface="Red Hat Display Medium"/>
              <a:cs typeface="Red Hat Display Medium"/>
              <a:sym typeface="Red Hat Display Medium"/>
            </a:endParaRPr>
          </a:p>
        </p:txBody>
      </p:sp>
      <p:sp>
        <p:nvSpPr>
          <p:cNvPr id="1775" name="Google Shape;1775;p180"/>
          <p:cNvSpPr txBox="1"/>
          <p:nvPr/>
        </p:nvSpPr>
        <p:spPr>
          <a:xfrm>
            <a:off x="2612625" y="2066625"/>
            <a:ext cx="3561300" cy="7956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Ansible Tower is a Platform to the Catalog, it presents Job Templates and Workflows and executes them as jobs. Business governance can be applied to Platforms.</a:t>
            </a:r>
            <a:endParaRPr sz="1600">
              <a:latin typeface="Red Hat Display"/>
              <a:ea typeface="Red Hat Display"/>
              <a:cs typeface="Red Hat Display"/>
              <a:sym typeface="Red Hat Display"/>
            </a:endParaRPr>
          </a:p>
        </p:txBody>
      </p:sp>
      <p:sp>
        <p:nvSpPr>
          <p:cNvPr id="1776" name="Google Shape;1776;p180"/>
          <p:cNvSpPr txBox="1"/>
          <p:nvPr/>
        </p:nvSpPr>
        <p:spPr>
          <a:xfrm>
            <a:off x="2612709" y="4085319"/>
            <a:ext cx="1826100" cy="284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Red Hat Display Medium"/>
                <a:ea typeface="Red Hat Display Medium"/>
                <a:cs typeface="Red Hat Display Medium"/>
                <a:sym typeface="Red Hat Display Medium"/>
              </a:rPr>
              <a:t>Products</a:t>
            </a:r>
            <a:endParaRPr sz="2000">
              <a:solidFill>
                <a:srgbClr val="EE0000"/>
              </a:solidFill>
              <a:latin typeface="Red Hat Display Medium"/>
              <a:ea typeface="Red Hat Display Medium"/>
              <a:cs typeface="Red Hat Display Medium"/>
              <a:sym typeface="Red Hat Display Medium"/>
            </a:endParaRPr>
          </a:p>
        </p:txBody>
      </p:sp>
      <p:sp>
        <p:nvSpPr>
          <p:cNvPr id="1777" name="Google Shape;1777;p180"/>
          <p:cNvSpPr txBox="1"/>
          <p:nvPr/>
        </p:nvSpPr>
        <p:spPr>
          <a:xfrm>
            <a:off x="2612617" y="4403500"/>
            <a:ext cx="3481800" cy="982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Users order Products are high level abstracts of the service offerings. An Administrator can override the detail of a Product as well as govern the individual product with Business Governance.</a:t>
            </a:r>
            <a:endParaRPr sz="1600">
              <a:latin typeface="Red Hat Display"/>
              <a:ea typeface="Red Hat Display"/>
              <a:cs typeface="Red Hat Display"/>
              <a:sym typeface="Red Hat Display"/>
            </a:endParaRPr>
          </a:p>
        </p:txBody>
      </p:sp>
      <p:sp>
        <p:nvSpPr>
          <p:cNvPr id="1778" name="Google Shape;1778;p180"/>
          <p:cNvSpPr txBox="1"/>
          <p:nvPr/>
        </p:nvSpPr>
        <p:spPr>
          <a:xfrm>
            <a:off x="7593519" y="1778121"/>
            <a:ext cx="1826100" cy="284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Red Hat Display Medium"/>
                <a:ea typeface="Red Hat Display Medium"/>
                <a:cs typeface="Red Hat Display Medium"/>
                <a:sym typeface="Red Hat Display Medium"/>
              </a:rPr>
              <a:t>Portfolios</a:t>
            </a:r>
            <a:endParaRPr sz="2000">
              <a:solidFill>
                <a:srgbClr val="EE0000"/>
              </a:solidFill>
              <a:latin typeface="Red Hat Display Medium"/>
              <a:ea typeface="Red Hat Display Medium"/>
              <a:cs typeface="Red Hat Display Medium"/>
              <a:sym typeface="Red Hat Display Medium"/>
            </a:endParaRPr>
          </a:p>
        </p:txBody>
      </p:sp>
      <p:sp>
        <p:nvSpPr>
          <p:cNvPr id="1779" name="Google Shape;1779;p180"/>
          <p:cNvSpPr txBox="1"/>
          <p:nvPr/>
        </p:nvSpPr>
        <p:spPr>
          <a:xfrm>
            <a:off x="7593396" y="2096313"/>
            <a:ext cx="3561300" cy="7956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Allows for an Administrator to group service offerings as products into logical collections. Portfolios can be shared to groups of users as well as support Business Governance.</a:t>
            </a:r>
            <a:endParaRPr sz="1600">
              <a:latin typeface="Red Hat Display"/>
              <a:ea typeface="Red Hat Display"/>
              <a:cs typeface="Red Hat Display"/>
              <a:sym typeface="Red Hat Display"/>
            </a:endParaRPr>
          </a:p>
        </p:txBody>
      </p:sp>
      <p:sp>
        <p:nvSpPr>
          <p:cNvPr id="1780" name="Google Shape;1780;p180"/>
          <p:cNvSpPr txBox="1"/>
          <p:nvPr/>
        </p:nvSpPr>
        <p:spPr>
          <a:xfrm>
            <a:off x="7593531" y="4142919"/>
            <a:ext cx="1826100" cy="284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2000">
                <a:solidFill>
                  <a:srgbClr val="EE0000"/>
                </a:solidFill>
                <a:latin typeface="Red Hat Display Medium"/>
                <a:ea typeface="Red Hat Display Medium"/>
                <a:cs typeface="Red Hat Display Medium"/>
                <a:sym typeface="Red Hat Display Medium"/>
              </a:rPr>
              <a:t>Organizations</a:t>
            </a:r>
            <a:endParaRPr sz="2000">
              <a:solidFill>
                <a:srgbClr val="EE0000"/>
              </a:solidFill>
              <a:latin typeface="Red Hat Display Medium"/>
              <a:ea typeface="Red Hat Display Medium"/>
              <a:cs typeface="Red Hat Display Medium"/>
              <a:sym typeface="Red Hat Display Medium"/>
            </a:endParaRPr>
          </a:p>
        </p:txBody>
      </p:sp>
      <p:sp>
        <p:nvSpPr>
          <p:cNvPr id="1781" name="Google Shape;1781;p180"/>
          <p:cNvSpPr txBox="1"/>
          <p:nvPr/>
        </p:nvSpPr>
        <p:spPr>
          <a:xfrm>
            <a:off x="7593408" y="4461088"/>
            <a:ext cx="3561300" cy="7956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An Organization is a collection of Platforms, Portfolios, Products, Users, Groups and Approval policies. An entire organization can be governed for Business Logic.</a:t>
            </a:r>
            <a:endParaRPr sz="1600">
              <a:latin typeface="Red Hat Display"/>
              <a:ea typeface="Red Hat Display"/>
              <a:cs typeface="Red Hat Display"/>
              <a:sym typeface="Red Hat Display"/>
            </a:endParaRPr>
          </a:p>
        </p:txBody>
      </p:sp>
      <p:pic>
        <p:nvPicPr>
          <p:cNvPr id="1782" name="Google Shape;1782;p180"/>
          <p:cNvPicPr preferRelativeResize="0"/>
          <p:nvPr/>
        </p:nvPicPr>
        <p:blipFill>
          <a:blip r:embed="rId3">
            <a:alphaModFix/>
          </a:blip>
          <a:stretch>
            <a:fillRect/>
          </a:stretch>
        </p:blipFill>
        <p:spPr>
          <a:xfrm>
            <a:off x="1110889" y="1748419"/>
            <a:ext cx="1394917" cy="774900"/>
          </a:xfrm>
          <a:prstGeom prst="rect">
            <a:avLst/>
          </a:prstGeom>
          <a:noFill/>
          <a:ln>
            <a:noFill/>
          </a:ln>
        </p:spPr>
      </p:pic>
      <p:sp>
        <p:nvSpPr>
          <p:cNvPr id="1783" name="Google Shape;1783;p180"/>
          <p:cNvSpPr txBox="1"/>
          <p:nvPr/>
        </p:nvSpPr>
        <p:spPr>
          <a:xfrm>
            <a:off x="1269725" y="372100"/>
            <a:ext cx="9649500" cy="85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Interaction with the services catalog</a:t>
            </a:r>
            <a:endParaRPr sz="3600">
              <a:solidFill>
                <a:srgbClr val="EE0000"/>
              </a:solidFill>
              <a:latin typeface="Red Hat Display"/>
              <a:ea typeface="Red Hat Display"/>
              <a:cs typeface="Red Hat Display"/>
              <a:sym typeface="Red Hat Display"/>
            </a:endParaRPr>
          </a:p>
        </p:txBody>
      </p:sp>
      <p:pic>
        <p:nvPicPr>
          <p:cNvPr id="1784" name="Google Shape;1784;p180"/>
          <p:cNvPicPr preferRelativeResize="0"/>
          <p:nvPr/>
        </p:nvPicPr>
        <p:blipFill rotWithShape="1">
          <a:blip r:embed="rId4">
            <a:alphaModFix/>
          </a:blip>
          <a:srcRect b="0" l="0" r="0" t="0"/>
          <a:stretch/>
        </p:blipFill>
        <p:spPr>
          <a:xfrm>
            <a:off x="6610998" y="1778127"/>
            <a:ext cx="982528" cy="982500"/>
          </a:xfrm>
          <a:prstGeom prst="rect">
            <a:avLst/>
          </a:prstGeom>
          <a:noFill/>
          <a:ln>
            <a:noFill/>
          </a:ln>
        </p:spPr>
      </p:pic>
      <p:pic>
        <p:nvPicPr>
          <p:cNvPr id="1785" name="Google Shape;1785;p180"/>
          <p:cNvPicPr preferRelativeResize="0"/>
          <p:nvPr/>
        </p:nvPicPr>
        <p:blipFill rotWithShape="1">
          <a:blip r:embed="rId5">
            <a:alphaModFix/>
          </a:blip>
          <a:srcRect b="139" l="0" r="0" t="139"/>
          <a:stretch/>
        </p:blipFill>
        <p:spPr>
          <a:xfrm>
            <a:off x="6610998" y="4142925"/>
            <a:ext cx="982525" cy="982525"/>
          </a:xfrm>
          <a:prstGeom prst="rect">
            <a:avLst/>
          </a:prstGeom>
          <a:noFill/>
          <a:ln>
            <a:noFill/>
          </a:ln>
        </p:spPr>
      </p:pic>
      <p:pic>
        <p:nvPicPr>
          <p:cNvPr id="1786" name="Google Shape;1786;p180"/>
          <p:cNvPicPr preferRelativeResize="0"/>
          <p:nvPr/>
        </p:nvPicPr>
        <p:blipFill rotWithShape="1">
          <a:blip r:embed="rId6">
            <a:alphaModFix/>
          </a:blip>
          <a:srcRect b="0" l="0" r="0" t="0"/>
          <a:stretch/>
        </p:blipFill>
        <p:spPr>
          <a:xfrm>
            <a:off x="1523276" y="4085327"/>
            <a:ext cx="982525" cy="9824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81"/>
          <p:cNvSpPr txBox="1"/>
          <p:nvPr/>
        </p:nvSpPr>
        <p:spPr>
          <a:xfrm>
            <a:off x="1380121" y="1906133"/>
            <a:ext cx="5305500" cy="491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latin typeface="Red Hat Display"/>
                <a:ea typeface="Red Hat Display"/>
                <a:cs typeface="Red Hat Display"/>
                <a:sym typeface="Red Hat Display"/>
              </a:rPr>
              <a:t>Get started</a:t>
            </a:r>
            <a:endParaRPr b="1" sz="1900">
              <a:latin typeface="Red Hat Display"/>
              <a:ea typeface="Red Hat Display"/>
              <a:cs typeface="Red Hat Display"/>
              <a:sym typeface="Red Hat Display"/>
            </a:endParaRPr>
          </a:p>
          <a:p>
            <a:pPr indent="0" lvl="0" marL="0" rtl="0" algn="l">
              <a:spcBef>
                <a:spcPts val="0"/>
              </a:spcBef>
              <a:spcAft>
                <a:spcPts val="0"/>
              </a:spcAft>
              <a:buNone/>
            </a:pPr>
            <a:br>
              <a:rPr lang="en" sz="1900">
                <a:latin typeface="Red Hat Display"/>
                <a:ea typeface="Red Hat Display"/>
                <a:cs typeface="Red Hat Display"/>
                <a:sym typeface="Red Hat Display"/>
              </a:rPr>
            </a:br>
            <a:endParaRPr b="1"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6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a:p>
            <a:pPr indent="0" lvl="0" marL="0" rtl="0" algn="l">
              <a:spcBef>
                <a:spcPts val="0"/>
              </a:spcBef>
              <a:spcAft>
                <a:spcPts val="0"/>
              </a:spcAft>
              <a:buNone/>
            </a:pPr>
            <a:r>
              <a:t/>
            </a:r>
            <a:endParaRPr sz="1900">
              <a:latin typeface="Red Hat Display"/>
              <a:ea typeface="Red Hat Display"/>
              <a:cs typeface="Red Hat Display"/>
              <a:sym typeface="Red Hat Display"/>
            </a:endParaRPr>
          </a:p>
        </p:txBody>
      </p:sp>
      <p:sp>
        <p:nvSpPr>
          <p:cNvPr id="1792" name="Google Shape;1792;p181"/>
          <p:cNvSpPr txBox="1"/>
          <p:nvPr/>
        </p:nvSpPr>
        <p:spPr>
          <a:xfrm>
            <a:off x="6521410" y="1906121"/>
            <a:ext cx="4587000" cy="491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latin typeface="Red Hat Display"/>
                <a:ea typeface="Red Hat Display"/>
                <a:cs typeface="Red Hat Display"/>
                <a:sym typeface="Red Hat Display"/>
              </a:rPr>
              <a:t>Join the community</a:t>
            </a:r>
            <a:endParaRPr b="1"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rgbClr val="1678C4"/>
              </a:solidFill>
              <a:uFill>
                <a:noFill/>
              </a:uFill>
              <a:latin typeface="Red Hat Display"/>
              <a:ea typeface="Red Hat Display"/>
              <a:cs typeface="Red Hat Display"/>
              <a:sym typeface="Red Hat Display"/>
              <a:hlinkClick r:id="rId3"/>
            </a:endParaRPr>
          </a:p>
          <a:p>
            <a:pPr indent="0" lvl="0" marL="0" rtl="0" algn="l">
              <a:spcBef>
                <a:spcPts val="0"/>
              </a:spcBef>
              <a:spcAft>
                <a:spcPts val="0"/>
              </a:spcAft>
              <a:buNone/>
            </a:pPr>
            <a:r>
              <a:t/>
            </a:r>
            <a:endParaRPr b="1" sz="1900">
              <a:latin typeface="Red Hat Display"/>
              <a:ea typeface="Red Hat Display"/>
              <a:cs typeface="Red Hat Display"/>
              <a:sym typeface="Red Hat Display"/>
            </a:endParaRPr>
          </a:p>
        </p:txBody>
      </p:sp>
      <p:sp>
        <p:nvSpPr>
          <p:cNvPr id="1793" name="Google Shape;1793;p181"/>
          <p:cNvSpPr txBox="1"/>
          <p:nvPr/>
        </p:nvSpPr>
        <p:spPr>
          <a:xfrm>
            <a:off x="1380125" y="3835600"/>
            <a:ext cx="4714500" cy="569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latin typeface="Red Hat Display"/>
                <a:ea typeface="Red Hat Display"/>
                <a:cs typeface="Red Hat Display"/>
                <a:sym typeface="Red Hat Display"/>
              </a:rPr>
              <a:t>Workshops, training &amp; services</a:t>
            </a:r>
            <a:endParaRPr b="1"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b="1" sz="1500">
              <a:solidFill>
                <a:srgbClr val="1678C4"/>
              </a:solidFill>
              <a:latin typeface="Red Hat Display"/>
              <a:ea typeface="Red Hat Display"/>
              <a:cs typeface="Red Hat Display"/>
              <a:sym typeface="Red Hat Display"/>
            </a:endParaRPr>
          </a:p>
          <a:p>
            <a:pPr indent="0" lvl="0" marL="0" rtl="0" algn="l">
              <a:spcBef>
                <a:spcPts val="0"/>
              </a:spcBef>
              <a:spcAft>
                <a:spcPts val="0"/>
              </a:spcAft>
              <a:buNone/>
            </a:pPr>
            <a:r>
              <a:t/>
            </a:r>
            <a:endParaRPr b="1" sz="1500">
              <a:solidFill>
                <a:srgbClr val="1678C4"/>
              </a:solidFill>
              <a:latin typeface="Red Hat Display"/>
              <a:ea typeface="Red Hat Display"/>
              <a:cs typeface="Red Hat Display"/>
              <a:sym typeface="Red Hat Display"/>
            </a:endParaRPr>
          </a:p>
        </p:txBody>
      </p:sp>
      <p:sp>
        <p:nvSpPr>
          <p:cNvPr id="1794" name="Google Shape;1794;p181"/>
          <p:cNvSpPr txBox="1"/>
          <p:nvPr/>
        </p:nvSpPr>
        <p:spPr>
          <a:xfrm>
            <a:off x="6532774" y="3840388"/>
            <a:ext cx="5050200" cy="569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latin typeface="Red Hat Display"/>
                <a:ea typeface="Red Hat Display"/>
                <a:cs typeface="Red Hat Display"/>
                <a:sym typeface="Red Hat Display"/>
              </a:rPr>
              <a:t>Share your story </a:t>
            </a:r>
            <a:endParaRPr b="1" sz="1900">
              <a:solidFill>
                <a:srgbClr val="1678C4"/>
              </a:solidFill>
              <a:latin typeface="Red Hat Display"/>
              <a:ea typeface="Red Hat Display"/>
              <a:cs typeface="Red Hat Display"/>
              <a:sym typeface="Red Hat Display"/>
            </a:endParaRPr>
          </a:p>
        </p:txBody>
      </p:sp>
      <p:sp>
        <p:nvSpPr>
          <p:cNvPr id="1795" name="Google Shape;1795;p181"/>
          <p:cNvSpPr txBox="1"/>
          <p:nvPr/>
        </p:nvSpPr>
        <p:spPr>
          <a:xfrm>
            <a:off x="1177325" y="665283"/>
            <a:ext cx="9834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Next steps:</a:t>
            </a:r>
            <a:endParaRPr sz="3600">
              <a:solidFill>
                <a:srgbClr val="EE0000"/>
              </a:solidFill>
              <a:latin typeface="Red Hat Display"/>
              <a:ea typeface="Red Hat Display"/>
              <a:cs typeface="Red Hat Display"/>
              <a:sym typeface="Red Hat Display"/>
            </a:endParaRPr>
          </a:p>
        </p:txBody>
      </p:sp>
      <p:cxnSp>
        <p:nvCxnSpPr>
          <p:cNvPr id="1796" name="Google Shape;1796;p181"/>
          <p:cNvCxnSpPr/>
          <p:nvPr/>
        </p:nvCxnSpPr>
        <p:spPr>
          <a:xfrm>
            <a:off x="1454503" y="3681133"/>
            <a:ext cx="4640100" cy="0"/>
          </a:xfrm>
          <a:prstGeom prst="straightConnector1">
            <a:avLst/>
          </a:prstGeom>
          <a:noFill/>
          <a:ln cap="flat" cmpd="sng" w="9525">
            <a:solidFill>
              <a:srgbClr val="999999"/>
            </a:solidFill>
            <a:prstDash val="solid"/>
            <a:round/>
            <a:headEnd len="med" w="med" type="none"/>
            <a:tailEnd len="med" w="med" type="none"/>
          </a:ln>
        </p:spPr>
      </p:cxnSp>
      <p:sp>
        <p:nvSpPr>
          <p:cNvPr id="1797" name="Google Shape;1797;p181"/>
          <p:cNvSpPr txBox="1"/>
          <p:nvPr/>
        </p:nvSpPr>
        <p:spPr>
          <a:xfrm>
            <a:off x="1380121" y="2597233"/>
            <a:ext cx="2730600" cy="5691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1678C4"/>
                </a:solidFill>
                <a:uFill>
                  <a:noFill/>
                </a:uFill>
                <a:latin typeface="Red Hat Display Medium"/>
                <a:ea typeface="Red Hat Display Medium"/>
                <a:cs typeface="Red Hat Display Medium"/>
                <a:sym typeface="Red Hat Display Medium"/>
                <a:hlinkClick r:id="rId4"/>
              </a:rPr>
              <a:t>ansible.com/get-started</a:t>
            </a:r>
            <a:br>
              <a:rPr lang="en" sz="1900">
                <a:solidFill>
                  <a:schemeClr val="dk1"/>
                </a:solidFill>
                <a:latin typeface="Red Hat Display Medium"/>
                <a:ea typeface="Red Hat Display Medium"/>
                <a:cs typeface="Red Hat Display Medium"/>
                <a:sym typeface="Red Hat Display Medium"/>
              </a:rPr>
            </a:br>
            <a:br>
              <a:rPr lang="en" sz="1900">
                <a:solidFill>
                  <a:schemeClr val="dk1"/>
                </a:solidFill>
                <a:latin typeface="Red Hat Display Medium"/>
                <a:ea typeface="Red Hat Display Medium"/>
                <a:cs typeface="Red Hat Display Medium"/>
                <a:sym typeface="Red Hat Display Medium"/>
              </a:rPr>
            </a:br>
            <a:r>
              <a:rPr lang="en" sz="1500">
                <a:solidFill>
                  <a:srgbClr val="1678C4"/>
                </a:solidFill>
                <a:uFill>
                  <a:noFill/>
                </a:uFill>
                <a:latin typeface="Red Hat Display Medium"/>
                <a:ea typeface="Red Hat Display Medium"/>
                <a:cs typeface="Red Hat Display Medium"/>
                <a:sym typeface="Red Hat Display Medium"/>
                <a:hlinkClick r:id="rId5"/>
              </a:rPr>
              <a:t>ansible.com/tower-trial</a:t>
            </a:r>
            <a:endParaRPr sz="1900">
              <a:latin typeface="Red Hat Display Medium"/>
              <a:ea typeface="Red Hat Display Medium"/>
              <a:cs typeface="Red Hat Display Medium"/>
              <a:sym typeface="Red Hat Display Medium"/>
            </a:endParaRPr>
          </a:p>
        </p:txBody>
      </p:sp>
      <p:sp>
        <p:nvSpPr>
          <p:cNvPr id="1798" name="Google Shape;1798;p181"/>
          <p:cNvSpPr txBox="1"/>
          <p:nvPr/>
        </p:nvSpPr>
        <p:spPr>
          <a:xfrm>
            <a:off x="1454503" y="4456533"/>
            <a:ext cx="4303800" cy="8448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500">
                <a:solidFill>
                  <a:srgbClr val="1678C4"/>
                </a:solidFill>
                <a:uFill>
                  <a:noFill/>
                </a:uFill>
                <a:latin typeface="Red Hat Display Medium"/>
                <a:ea typeface="Red Hat Display Medium"/>
                <a:cs typeface="Red Hat Display Medium"/>
                <a:sym typeface="Red Hat Display Medium"/>
                <a:hlinkClick r:id="rId6"/>
              </a:rPr>
              <a:t>ansible.com/workshops</a:t>
            </a:r>
            <a:br>
              <a:rPr lang="en" sz="1900">
                <a:solidFill>
                  <a:schemeClr val="dk1"/>
                </a:solidFill>
                <a:latin typeface="Red Hat Display Medium"/>
                <a:ea typeface="Red Hat Display Medium"/>
                <a:cs typeface="Red Hat Display Medium"/>
                <a:sym typeface="Red Hat Display Medium"/>
              </a:rPr>
            </a:br>
            <a:endParaRPr sz="1500">
              <a:solidFill>
                <a:schemeClr val="dk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500">
                <a:solidFill>
                  <a:srgbClr val="1678C4"/>
                </a:solidFill>
                <a:uFill>
                  <a:noFill/>
                </a:uFill>
                <a:latin typeface="Red Hat Display Medium"/>
                <a:ea typeface="Red Hat Display Medium"/>
                <a:cs typeface="Red Hat Display Medium"/>
                <a:sym typeface="Red Hat Display Medium"/>
                <a:hlinkClick r:id="rId7"/>
              </a:rPr>
              <a:t>Red Hat Training</a:t>
            </a:r>
            <a:endParaRPr sz="1500">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15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500">
                <a:solidFill>
                  <a:srgbClr val="1678C4"/>
                </a:solidFill>
                <a:uFill>
                  <a:noFill/>
                </a:uFill>
                <a:latin typeface="Red Hat Display Medium"/>
                <a:ea typeface="Red Hat Display Medium"/>
                <a:cs typeface="Red Hat Display Medium"/>
                <a:sym typeface="Red Hat Display Medium"/>
                <a:hlinkClick r:id="rId8"/>
              </a:rPr>
              <a:t>Red Hat Services: Automation Adoption</a:t>
            </a:r>
            <a:r>
              <a:rPr lang="en" sz="1500">
                <a:solidFill>
                  <a:srgbClr val="1678C4"/>
                </a:solidFill>
                <a:latin typeface="Red Hat Display Medium"/>
                <a:ea typeface="Red Hat Display Medium"/>
                <a:cs typeface="Red Hat Display Medium"/>
                <a:sym typeface="Red Hat Display Medium"/>
              </a:rPr>
              <a:t> Journey</a:t>
            </a:r>
            <a:endParaRPr sz="1500">
              <a:solidFill>
                <a:srgbClr val="1678C4"/>
              </a:solidFill>
              <a:latin typeface="Red Hat Display Medium"/>
              <a:ea typeface="Red Hat Display Medium"/>
              <a:cs typeface="Red Hat Display Medium"/>
              <a:sym typeface="Red Hat Display Medium"/>
            </a:endParaRPr>
          </a:p>
        </p:txBody>
      </p:sp>
      <p:sp>
        <p:nvSpPr>
          <p:cNvPr id="1799" name="Google Shape;1799;p181"/>
          <p:cNvSpPr txBox="1"/>
          <p:nvPr/>
        </p:nvSpPr>
        <p:spPr>
          <a:xfrm>
            <a:off x="6611621" y="2397721"/>
            <a:ext cx="3205500" cy="468300"/>
          </a:xfrm>
          <a:prstGeom prst="rect">
            <a:avLst/>
          </a:prstGeom>
          <a:no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1678C4"/>
                </a:solidFill>
                <a:uFill>
                  <a:noFill/>
                </a:uFill>
                <a:latin typeface="Red Hat Display Medium"/>
                <a:ea typeface="Red Hat Display Medium"/>
                <a:cs typeface="Red Hat Display Medium"/>
                <a:sym typeface="Red Hat Display Medium"/>
                <a:hlinkClick r:id="rId9"/>
              </a:rPr>
              <a:t>ansible.com/community</a:t>
            </a:r>
            <a:endParaRPr sz="1900">
              <a:latin typeface="Red Hat Display Medium"/>
              <a:ea typeface="Red Hat Display Medium"/>
              <a:cs typeface="Red Hat Display Medium"/>
              <a:sym typeface="Red Hat Display Medium"/>
            </a:endParaRPr>
          </a:p>
        </p:txBody>
      </p:sp>
      <p:cxnSp>
        <p:nvCxnSpPr>
          <p:cNvPr id="1800" name="Google Shape;1800;p181"/>
          <p:cNvCxnSpPr/>
          <p:nvPr/>
        </p:nvCxnSpPr>
        <p:spPr>
          <a:xfrm>
            <a:off x="6521410" y="3681021"/>
            <a:ext cx="3763500" cy="0"/>
          </a:xfrm>
          <a:prstGeom prst="straightConnector1">
            <a:avLst/>
          </a:prstGeom>
          <a:noFill/>
          <a:ln cap="flat" cmpd="sng" w="9525">
            <a:solidFill>
              <a:srgbClr val="999999"/>
            </a:solidFill>
            <a:prstDash val="solid"/>
            <a:round/>
            <a:headEnd len="med" w="med" type="none"/>
            <a:tailEnd len="med" w="med" type="none"/>
          </a:ln>
        </p:spPr>
      </p:cxnSp>
      <p:sp>
        <p:nvSpPr>
          <p:cNvPr id="1801" name="Google Shape;1801;p181"/>
          <p:cNvSpPr txBox="1"/>
          <p:nvPr/>
        </p:nvSpPr>
        <p:spPr>
          <a:xfrm>
            <a:off x="6423875" y="4404589"/>
            <a:ext cx="2730600" cy="1201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900">
                <a:solidFill>
                  <a:srgbClr val="1678C4"/>
                </a:solidFill>
                <a:latin typeface="Red Hat Display Medium"/>
                <a:ea typeface="Red Hat Display Medium"/>
                <a:cs typeface="Red Hat Display Medium"/>
                <a:sym typeface="Red Hat Display Medium"/>
              </a:rPr>
              <a:t>  </a:t>
            </a:r>
            <a:r>
              <a:rPr lang="en" sz="1500">
                <a:solidFill>
                  <a:srgbClr val="1678C4"/>
                </a:solidFill>
                <a:uFill>
                  <a:noFill/>
                </a:uFill>
                <a:latin typeface="Red Hat Display Medium"/>
                <a:ea typeface="Red Hat Display Medium"/>
                <a:cs typeface="Red Hat Display Medium"/>
                <a:sym typeface="Red Hat Display Medium"/>
                <a:hlinkClick r:id="rId10"/>
              </a:rPr>
              <a:t>Follow us @Ansible</a:t>
            </a:r>
            <a:br>
              <a:rPr lang="en" sz="1900">
                <a:solidFill>
                  <a:srgbClr val="1678C4"/>
                </a:solidFill>
                <a:latin typeface="Red Hat Display Medium"/>
                <a:ea typeface="Red Hat Display Medium"/>
                <a:cs typeface="Red Hat Display Medium"/>
                <a:sym typeface="Red Hat Display Medium"/>
              </a:rPr>
            </a:br>
            <a:endParaRPr sz="1600">
              <a:solidFill>
                <a:srgbClr val="1678C4"/>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900">
                <a:solidFill>
                  <a:srgbClr val="1678C4"/>
                </a:solidFill>
                <a:latin typeface="Red Hat Display Medium"/>
                <a:ea typeface="Red Hat Display Medium"/>
                <a:cs typeface="Red Hat Display Medium"/>
                <a:sym typeface="Red Hat Display Medium"/>
              </a:rPr>
              <a:t>  </a:t>
            </a:r>
            <a:r>
              <a:rPr lang="en" sz="1500">
                <a:solidFill>
                  <a:srgbClr val="1678C4"/>
                </a:solidFill>
                <a:uFill>
                  <a:noFill/>
                </a:uFill>
                <a:latin typeface="Red Hat Display Medium"/>
                <a:ea typeface="Red Hat Display Medium"/>
                <a:cs typeface="Red Hat Display Medium"/>
                <a:sym typeface="Red Hat Display Medium"/>
                <a:hlinkClick r:id="rId11"/>
              </a:rPr>
              <a:t>Friend us on Facebook</a:t>
            </a:r>
            <a:endParaRPr sz="1900">
              <a:solidFill>
                <a:srgbClr val="1678C4"/>
              </a:solidFill>
              <a:latin typeface="Red Hat Display Medium"/>
              <a:ea typeface="Red Hat Display Medium"/>
              <a:cs typeface="Red Hat Display Medium"/>
              <a:sym typeface="Red Hat Display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182"/>
          <p:cNvSpPr txBox="1"/>
          <p:nvPr>
            <p:ph idx="12" type="sldNum"/>
          </p:nvPr>
        </p:nvSpPr>
        <p:spPr>
          <a:xfrm>
            <a:off x="81954" y="6169556"/>
            <a:ext cx="7314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7" name="Google Shape;1807;p182"/>
          <p:cNvSpPr txBox="1"/>
          <p:nvPr>
            <p:ph type="title"/>
          </p:nvPr>
        </p:nvSpPr>
        <p:spPr>
          <a:xfrm>
            <a:off x="2083354" y="568625"/>
            <a:ext cx="4903500" cy="198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a:ea typeface="Red Hat Display"/>
                <a:cs typeface="Red Hat Display"/>
                <a:sym typeface="Red Hat Display"/>
              </a:rPr>
              <a:t>Thank you</a:t>
            </a:r>
            <a:endParaRPr>
              <a:latin typeface="Red Hat Display"/>
              <a:ea typeface="Red Hat Display"/>
              <a:cs typeface="Red Hat Display"/>
              <a:sym typeface="Red Hat Displ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1" name="Shape 1811"/>
        <p:cNvGrpSpPr/>
        <p:nvPr/>
      </p:nvGrpSpPr>
      <p:grpSpPr>
        <a:xfrm>
          <a:off x="0" y="0"/>
          <a:ext cx="0" cy="0"/>
          <a:chOff x="0" y="0"/>
          <a:chExt cx="0" cy="0"/>
        </a:xfrm>
      </p:grpSpPr>
      <p:sp>
        <p:nvSpPr>
          <p:cNvPr id="1812" name="Google Shape;1812;p183"/>
          <p:cNvSpPr txBox="1"/>
          <p:nvPr/>
        </p:nvSpPr>
        <p:spPr>
          <a:xfrm>
            <a:off x="560593" y="3468967"/>
            <a:ext cx="9613500" cy="10560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4800">
                <a:latin typeface="Overpass Light"/>
                <a:ea typeface="Overpass Light"/>
                <a:cs typeface="Overpass Light"/>
                <a:sym typeface="Overpass Light"/>
              </a:rPr>
              <a:t>Strategic Use Cases</a:t>
            </a:r>
            <a:endParaRPr sz="4800">
              <a:latin typeface="Overpass Light"/>
              <a:ea typeface="Overpass Light"/>
              <a:cs typeface="Overpass Light"/>
              <a:sym typeface="Overpass Light"/>
            </a:endParaRPr>
          </a:p>
          <a:p>
            <a:pPr indent="0" lvl="0" marL="0" rtl="0" algn="l">
              <a:spcBef>
                <a:spcPts val="0"/>
              </a:spcBef>
              <a:spcAft>
                <a:spcPts val="0"/>
              </a:spcAft>
              <a:buNone/>
            </a:pPr>
            <a:r>
              <a:t/>
            </a:r>
            <a:endParaRPr sz="4800">
              <a:latin typeface="Overpass Light"/>
              <a:ea typeface="Overpass Light"/>
              <a:cs typeface="Overpass Light"/>
              <a:sym typeface="Overpass Light"/>
            </a:endParaRPr>
          </a:p>
          <a:p>
            <a:pPr indent="0" lvl="0" marL="0" rtl="0" algn="l">
              <a:spcBef>
                <a:spcPts val="0"/>
              </a:spcBef>
              <a:spcAft>
                <a:spcPts val="0"/>
              </a:spcAft>
              <a:buNone/>
            </a:pPr>
            <a:r>
              <a:t/>
            </a:r>
            <a:endParaRPr sz="4800">
              <a:latin typeface="Overpass Light"/>
              <a:ea typeface="Overpass Light"/>
              <a:cs typeface="Overpass Light"/>
              <a:sym typeface="Overpass Light"/>
            </a:endParaRPr>
          </a:p>
        </p:txBody>
      </p:sp>
      <p:pic>
        <p:nvPicPr>
          <p:cNvPr id="1813" name="Google Shape;1813;p183"/>
          <p:cNvPicPr preferRelativeResize="0"/>
          <p:nvPr/>
        </p:nvPicPr>
        <p:blipFill>
          <a:blip r:embed="rId4">
            <a:alphaModFix/>
          </a:blip>
          <a:stretch>
            <a:fillRect/>
          </a:stretch>
        </p:blipFill>
        <p:spPr>
          <a:xfrm>
            <a:off x="624110" y="506393"/>
            <a:ext cx="4848443" cy="14669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7" name="Shape 1817"/>
        <p:cNvGrpSpPr/>
        <p:nvPr/>
      </p:nvGrpSpPr>
      <p:grpSpPr>
        <a:xfrm>
          <a:off x="0" y="0"/>
          <a:ext cx="0" cy="0"/>
          <a:chOff x="0" y="0"/>
          <a:chExt cx="0" cy="0"/>
        </a:xfrm>
      </p:grpSpPr>
      <p:sp>
        <p:nvSpPr>
          <p:cNvPr id="1818" name="Google Shape;1818;p184"/>
          <p:cNvSpPr txBox="1"/>
          <p:nvPr/>
        </p:nvSpPr>
        <p:spPr>
          <a:xfrm>
            <a:off x="741081" y="2626200"/>
            <a:ext cx="11448000" cy="16056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100">
                <a:solidFill>
                  <a:srgbClr val="FFFFFF"/>
                </a:solidFill>
                <a:latin typeface="Overpass"/>
                <a:ea typeface="Overpass"/>
                <a:cs typeface="Overpass"/>
                <a:sym typeface="Overpass"/>
              </a:rPr>
              <a:t>USE CASE:</a:t>
            </a:r>
            <a:br>
              <a:rPr lang="en" sz="4000">
                <a:solidFill>
                  <a:srgbClr val="FFFFFF"/>
                </a:solidFill>
                <a:latin typeface="Overpass"/>
                <a:ea typeface="Overpass"/>
                <a:cs typeface="Overpass"/>
                <a:sym typeface="Overpass"/>
              </a:rPr>
            </a:br>
            <a:r>
              <a:rPr lang="en" sz="4000">
                <a:solidFill>
                  <a:srgbClr val="FFFFFF"/>
                </a:solidFill>
                <a:latin typeface="Overpass"/>
                <a:ea typeface="Overpass"/>
                <a:cs typeface="Overpass"/>
                <a:sym typeface="Overpass"/>
              </a:rPr>
              <a:t>LINUX AUTOMATION</a:t>
            </a:r>
            <a:endParaRPr sz="4000">
              <a:solidFill>
                <a:srgbClr val="FFFFFF"/>
              </a:solidFill>
              <a:latin typeface="Overpass"/>
              <a:ea typeface="Overpass"/>
              <a:cs typeface="Overpass"/>
              <a:sym typeface="Overpass"/>
            </a:endParaRPr>
          </a:p>
        </p:txBody>
      </p:sp>
      <p:pic>
        <p:nvPicPr>
          <p:cNvPr id="1819" name="Google Shape;1819;p184"/>
          <p:cNvPicPr preferRelativeResize="0"/>
          <p:nvPr/>
        </p:nvPicPr>
        <p:blipFill>
          <a:blip r:embed="rId4">
            <a:alphaModFix/>
          </a:blip>
          <a:stretch>
            <a:fillRect/>
          </a:stretch>
        </p:blipFill>
        <p:spPr>
          <a:xfrm>
            <a:off x="10884746" y="6297650"/>
            <a:ext cx="1085663" cy="256802"/>
          </a:xfrm>
          <a:prstGeom prst="rect">
            <a:avLst/>
          </a:prstGeom>
          <a:noFill/>
          <a:ln>
            <a:noFill/>
          </a:ln>
        </p:spPr>
      </p:pic>
      <p:pic>
        <p:nvPicPr>
          <p:cNvPr id="1820" name="Google Shape;1820;p184"/>
          <p:cNvPicPr preferRelativeResize="0"/>
          <p:nvPr/>
        </p:nvPicPr>
        <p:blipFill>
          <a:blip r:embed="rId5">
            <a:alphaModFix/>
          </a:blip>
          <a:stretch>
            <a:fillRect/>
          </a:stretch>
        </p:blipFill>
        <p:spPr>
          <a:xfrm>
            <a:off x="741075" y="561525"/>
            <a:ext cx="4418576" cy="1344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185"/>
          <p:cNvSpPr txBox="1"/>
          <p:nvPr/>
        </p:nvSpPr>
        <p:spPr>
          <a:xfrm>
            <a:off x="0" y="1049400"/>
            <a:ext cx="12189000" cy="6951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SzPts val="4000"/>
              <a:buFont typeface="Open Sans"/>
              <a:buNone/>
            </a:pPr>
            <a:r>
              <a:rPr lang="en" sz="4000">
                <a:solidFill>
                  <a:srgbClr val="434343"/>
                </a:solidFill>
                <a:latin typeface="Red Hat Display"/>
                <a:ea typeface="Red Hat Display"/>
                <a:cs typeface="Red Hat Display"/>
                <a:sym typeface="Red Hat Display"/>
              </a:rPr>
              <a:t>LINUX</a:t>
            </a:r>
            <a:r>
              <a:rPr i="0" lang="en" sz="4000" u="none" cap="none" strike="noStrike">
                <a:solidFill>
                  <a:srgbClr val="434343"/>
                </a:solidFill>
                <a:latin typeface="Red Hat Display"/>
                <a:ea typeface="Red Hat Display"/>
                <a:cs typeface="Red Hat Display"/>
                <a:sym typeface="Red Hat Display"/>
              </a:rPr>
              <a:t> AUTOMATION</a:t>
            </a:r>
            <a:endParaRPr sz="4000">
              <a:solidFill>
                <a:srgbClr val="434343"/>
              </a:solidFill>
              <a:latin typeface="Red Hat Display"/>
              <a:ea typeface="Red Hat Display"/>
              <a:cs typeface="Red Hat Display"/>
              <a:sym typeface="Red Hat Display"/>
            </a:endParaRPr>
          </a:p>
        </p:txBody>
      </p:sp>
      <p:sp>
        <p:nvSpPr>
          <p:cNvPr id="1826" name="Google Shape;1826;p185"/>
          <p:cNvSpPr txBox="1"/>
          <p:nvPr/>
        </p:nvSpPr>
        <p:spPr>
          <a:xfrm>
            <a:off x="-133" y="5044667"/>
            <a:ext cx="12189000" cy="952500"/>
          </a:xfrm>
          <a:prstGeom prst="rect">
            <a:avLst/>
          </a:prstGeom>
          <a:noFill/>
          <a:ln>
            <a:noFill/>
          </a:ln>
        </p:spPr>
        <p:txBody>
          <a:bodyPr anchorCtr="0" anchor="t" bIns="60925" lIns="121875" spcFirstLastPara="1" rIns="121875" wrap="square" tIns="60925">
            <a:noAutofit/>
          </a:bodyPr>
          <a:lstStyle/>
          <a:p>
            <a:pPr indent="0" lvl="0" marL="0" marR="0" rtl="0" algn="ctr">
              <a:lnSpc>
                <a:spcPct val="200000"/>
              </a:lnSpc>
              <a:spcBef>
                <a:spcPts val="0"/>
              </a:spcBef>
              <a:spcAft>
                <a:spcPts val="0"/>
              </a:spcAft>
              <a:buClr>
                <a:schemeClr val="lt1"/>
              </a:buClr>
              <a:buSzPts val="1900"/>
              <a:buFont typeface="Open Sans"/>
              <a:buNone/>
            </a:pPr>
            <a:r>
              <a:rPr lang="en" sz="2400">
                <a:solidFill>
                  <a:srgbClr val="1678C4"/>
                </a:solidFill>
                <a:uFill>
                  <a:noFill/>
                </a:uFill>
                <a:latin typeface="Red Hat Text"/>
                <a:ea typeface="Red Hat Text"/>
                <a:cs typeface="Red Hat Text"/>
                <a:sym typeface="Red Hat Text"/>
                <a:hlinkClick r:id="rId3"/>
              </a:rPr>
              <a:t>ansible.com/get-started</a:t>
            </a:r>
            <a:endParaRPr sz="2400">
              <a:solidFill>
                <a:srgbClr val="1678C4"/>
              </a:solidFill>
              <a:latin typeface="Red Hat Text"/>
              <a:ea typeface="Red Hat Text"/>
              <a:cs typeface="Red Hat Text"/>
              <a:sym typeface="Red Hat Text"/>
            </a:endParaRPr>
          </a:p>
        </p:txBody>
      </p:sp>
      <p:sp>
        <p:nvSpPr>
          <p:cNvPr id="1827" name="Google Shape;1827;p185"/>
          <p:cNvSpPr txBox="1"/>
          <p:nvPr/>
        </p:nvSpPr>
        <p:spPr>
          <a:xfrm>
            <a:off x="6299090" y="2274867"/>
            <a:ext cx="3898500" cy="2036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900">
                <a:solidFill>
                  <a:srgbClr val="CC0000"/>
                </a:solidFill>
                <a:latin typeface="Red Hat Text"/>
                <a:ea typeface="Red Hat Text"/>
                <a:cs typeface="Red Hat Text"/>
                <a:sym typeface="Red Hat Text"/>
              </a:rPr>
              <a:t>AUTOMATE EVERYTHING LINUX</a:t>
            </a:r>
            <a:br>
              <a:rPr b="1" lang="en" sz="1900">
                <a:solidFill>
                  <a:srgbClr val="CC0000"/>
                </a:solidFill>
                <a:latin typeface="Red Hat Text"/>
                <a:ea typeface="Red Hat Text"/>
                <a:cs typeface="Red Hat Text"/>
                <a:sym typeface="Red Hat Text"/>
              </a:rPr>
            </a:br>
            <a:r>
              <a:rPr b="1" lang="en" sz="1600">
                <a:solidFill>
                  <a:srgbClr val="434343"/>
                </a:solidFill>
                <a:latin typeface="Red Hat Text"/>
                <a:ea typeface="Red Hat Text"/>
                <a:cs typeface="Red Hat Text"/>
                <a:sym typeface="Red Hat Text"/>
              </a:rPr>
              <a:t>Red Hat Enterprise Linux, BSD, </a:t>
            </a:r>
            <a:br>
              <a:rPr b="1" lang="en" sz="1600">
                <a:solidFill>
                  <a:srgbClr val="434343"/>
                </a:solidFill>
                <a:latin typeface="Red Hat Text"/>
                <a:ea typeface="Red Hat Text"/>
                <a:cs typeface="Red Hat Text"/>
                <a:sym typeface="Red Hat Text"/>
              </a:rPr>
            </a:br>
            <a:r>
              <a:rPr b="1" lang="en" sz="1600">
                <a:solidFill>
                  <a:srgbClr val="434343"/>
                </a:solidFill>
                <a:latin typeface="Red Hat Text"/>
                <a:ea typeface="Red Hat Text"/>
                <a:cs typeface="Red Hat Text"/>
                <a:sym typeface="Red Hat Text"/>
              </a:rPr>
              <a:t>Debian, Ubuntu and many more!</a:t>
            </a:r>
            <a:br>
              <a:rPr b="1" lang="en" sz="1900">
                <a:solidFill>
                  <a:srgbClr val="CC0000"/>
                </a:solidFill>
                <a:latin typeface="Red Hat Text"/>
                <a:ea typeface="Red Hat Text"/>
                <a:cs typeface="Red Hat Text"/>
                <a:sym typeface="Red Hat Text"/>
              </a:rPr>
            </a:br>
            <a:br>
              <a:rPr b="1" lang="en" sz="1900">
                <a:solidFill>
                  <a:srgbClr val="CC0000"/>
                </a:solidFill>
                <a:latin typeface="Red Hat Text"/>
                <a:ea typeface="Red Hat Text"/>
                <a:cs typeface="Red Hat Text"/>
                <a:sym typeface="Red Hat Text"/>
              </a:rPr>
            </a:br>
            <a:endParaRPr b="1" sz="1900">
              <a:solidFill>
                <a:srgbClr val="CC0000"/>
              </a:solidFill>
              <a:latin typeface="Red Hat Text"/>
              <a:ea typeface="Red Hat Text"/>
              <a:cs typeface="Red Hat Text"/>
              <a:sym typeface="Red Hat Text"/>
            </a:endParaRPr>
          </a:p>
          <a:p>
            <a:pPr indent="0" lvl="0" marL="0" rtl="0" algn="ctr">
              <a:spcBef>
                <a:spcPts val="0"/>
              </a:spcBef>
              <a:spcAft>
                <a:spcPts val="0"/>
              </a:spcAft>
              <a:buNone/>
            </a:pPr>
            <a:r>
              <a:rPr b="1" lang="en" sz="1300">
                <a:solidFill>
                  <a:srgbClr val="666666"/>
                </a:solidFill>
                <a:latin typeface="Red Hat Text"/>
                <a:ea typeface="Red Hat Text"/>
                <a:cs typeface="Red Hat Text"/>
                <a:sym typeface="Red Hat Text"/>
              </a:rPr>
              <a:t>ONLY REQUIREMENTS:</a:t>
            </a:r>
            <a:endParaRPr b="1" sz="1300">
              <a:solidFill>
                <a:srgbClr val="666666"/>
              </a:solidFill>
              <a:latin typeface="Red Hat Text"/>
              <a:ea typeface="Red Hat Text"/>
              <a:cs typeface="Red Hat Text"/>
              <a:sym typeface="Red Hat Text"/>
            </a:endParaRPr>
          </a:p>
          <a:p>
            <a:pPr indent="0" lvl="0" marL="0" rtl="0" algn="ctr">
              <a:spcBef>
                <a:spcPts val="0"/>
              </a:spcBef>
              <a:spcAft>
                <a:spcPts val="0"/>
              </a:spcAft>
              <a:buNone/>
            </a:pPr>
            <a:r>
              <a:rPr b="1" lang="en" sz="1300">
                <a:solidFill>
                  <a:srgbClr val="666666"/>
                </a:solidFill>
                <a:latin typeface="Red Hat Text"/>
                <a:ea typeface="Red Hat Text"/>
                <a:cs typeface="Red Hat Text"/>
                <a:sym typeface="Red Hat Text"/>
              </a:rPr>
              <a:t>Python 2 (2.6 or later) </a:t>
            </a:r>
            <a:br>
              <a:rPr b="1" lang="en" sz="1300">
                <a:solidFill>
                  <a:srgbClr val="666666"/>
                </a:solidFill>
                <a:latin typeface="Red Hat Text"/>
                <a:ea typeface="Red Hat Text"/>
                <a:cs typeface="Red Hat Text"/>
                <a:sym typeface="Red Hat Text"/>
              </a:rPr>
            </a:br>
            <a:r>
              <a:rPr b="1" i="1" lang="en" sz="1300">
                <a:solidFill>
                  <a:srgbClr val="666666"/>
                </a:solidFill>
                <a:latin typeface="Red Hat Text"/>
                <a:ea typeface="Red Hat Text"/>
                <a:cs typeface="Red Hat Text"/>
                <a:sym typeface="Red Hat Text"/>
              </a:rPr>
              <a:t>or </a:t>
            </a:r>
            <a:r>
              <a:rPr b="1" lang="en" sz="1300">
                <a:solidFill>
                  <a:srgbClr val="666666"/>
                </a:solidFill>
                <a:latin typeface="Red Hat Text"/>
                <a:ea typeface="Red Hat Text"/>
                <a:cs typeface="Red Hat Text"/>
                <a:sym typeface="Red Hat Text"/>
              </a:rPr>
              <a:t>Python 3 (3.5 or later)</a:t>
            </a:r>
            <a:endParaRPr sz="1300">
              <a:solidFill>
                <a:srgbClr val="666666"/>
              </a:solidFill>
              <a:latin typeface="Red Hat Text"/>
              <a:ea typeface="Red Hat Text"/>
              <a:cs typeface="Red Hat Text"/>
              <a:sym typeface="Red Hat Text"/>
            </a:endParaRPr>
          </a:p>
        </p:txBody>
      </p:sp>
      <p:sp>
        <p:nvSpPr>
          <p:cNvPr id="1828" name="Google Shape;1828;p185"/>
          <p:cNvSpPr txBox="1"/>
          <p:nvPr/>
        </p:nvSpPr>
        <p:spPr>
          <a:xfrm>
            <a:off x="2877013" y="2274867"/>
            <a:ext cx="2769000" cy="2534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CC0000"/>
                </a:solidFill>
                <a:latin typeface="Red Hat Text"/>
                <a:ea typeface="Red Hat Text"/>
                <a:cs typeface="Red Hat Text"/>
                <a:sym typeface="Red Hat Text"/>
              </a:rPr>
              <a:t>150</a:t>
            </a:r>
            <a:r>
              <a:rPr b="1" lang="en" sz="6400">
                <a:solidFill>
                  <a:srgbClr val="CC0000"/>
                </a:solidFill>
                <a:latin typeface="Red Hat Text"/>
                <a:ea typeface="Red Hat Text"/>
                <a:cs typeface="Red Hat Text"/>
                <a:sym typeface="Red Hat Text"/>
              </a:rPr>
              <a:t>+</a:t>
            </a:r>
            <a:r>
              <a:rPr b="1" lang="en" sz="6400">
                <a:solidFill>
                  <a:srgbClr val="FFFFFF"/>
                </a:solidFill>
                <a:latin typeface="Red Hat Text"/>
                <a:ea typeface="Red Hat Text"/>
                <a:cs typeface="Red Hat Text"/>
                <a:sym typeface="Red Hat Text"/>
              </a:rPr>
              <a:t> </a:t>
            </a:r>
            <a:endParaRPr b="1" sz="64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2700">
                <a:solidFill>
                  <a:srgbClr val="434343"/>
                </a:solidFill>
                <a:latin typeface="Red Hat Text"/>
                <a:ea typeface="Red Hat Text"/>
                <a:cs typeface="Red Hat Text"/>
                <a:sym typeface="Red Hat Text"/>
              </a:rPr>
              <a:t>Linux</a:t>
            </a:r>
            <a:r>
              <a:rPr lang="en" sz="2700">
                <a:solidFill>
                  <a:srgbClr val="434343"/>
                </a:solidFill>
                <a:latin typeface="Red Hat Text"/>
                <a:ea typeface="Red Hat Text"/>
                <a:cs typeface="Red Hat Text"/>
                <a:sym typeface="Red Hat Text"/>
              </a:rPr>
              <a:t> Modules</a:t>
            </a:r>
            <a:endParaRPr sz="2700">
              <a:solidFill>
                <a:srgbClr val="434343"/>
              </a:solidFill>
              <a:latin typeface="Red Hat Text"/>
              <a:ea typeface="Red Hat Text"/>
              <a:cs typeface="Red Hat Text"/>
              <a:sym typeface="Red Hat Text"/>
            </a:endParaRPr>
          </a:p>
        </p:txBody>
      </p:sp>
      <p:cxnSp>
        <p:nvCxnSpPr>
          <p:cNvPr id="1829" name="Google Shape;1829;p185"/>
          <p:cNvCxnSpPr/>
          <p:nvPr/>
        </p:nvCxnSpPr>
        <p:spPr>
          <a:xfrm>
            <a:off x="5920285" y="2344400"/>
            <a:ext cx="0" cy="2036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32"/>
          <p:cNvSpPr txBox="1"/>
          <p:nvPr/>
        </p:nvSpPr>
        <p:spPr>
          <a:xfrm>
            <a:off x="-67" y="474067"/>
            <a:ext cx="12189000" cy="8265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Why Ansible?</a:t>
            </a:r>
            <a:endParaRPr sz="3600">
              <a:solidFill>
                <a:srgbClr val="EE0000"/>
              </a:solidFill>
              <a:latin typeface="Red Hat Display"/>
              <a:ea typeface="Red Hat Display"/>
              <a:cs typeface="Red Hat Display"/>
              <a:sym typeface="Red Hat Display"/>
            </a:endParaRPr>
          </a:p>
        </p:txBody>
      </p:sp>
      <p:sp>
        <p:nvSpPr>
          <p:cNvPr id="798" name="Google Shape;798;p132"/>
          <p:cNvSpPr txBox="1"/>
          <p:nvPr/>
        </p:nvSpPr>
        <p:spPr>
          <a:xfrm>
            <a:off x="1052937" y="2926267"/>
            <a:ext cx="2051100" cy="500700"/>
          </a:xfrm>
          <a:prstGeom prst="rect">
            <a:avLst/>
          </a:prstGeom>
          <a:noFill/>
          <a:ln>
            <a:noFill/>
          </a:ln>
        </p:spPr>
        <p:txBody>
          <a:bodyPr anchorCtr="0" anchor="b" bIns="60925" lIns="121875" spcFirstLastPara="1" rIns="121875" wrap="square" tIns="60925">
            <a:noAutofit/>
          </a:bodyPr>
          <a:lstStyle/>
          <a:p>
            <a:pPr indent="0" lvl="0" marL="0" rtl="0" algn="ctr">
              <a:spcBef>
                <a:spcPts val="0"/>
              </a:spcBef>
              <a:spcAft>
                <a:spcPts val="0"/>
              </a:spcAft>
              <a:buNone/>
            </a:pPr>
            <a:r>
              <a:rPr b="1" lang="en" sz="2100">
                <a:solidFill>
                  <a:srgbClr val="666666"/>
                </a:solidFill>
                <a:latin typeface="Red Hat Display"/>
                <a:ea typeface="Red Hat Display"/>
                <a:cs typeface="Red Hat Display"/>
                <a:sym typeface="Red Hat Display"/>
              </a:rPr>
              <a:t>Simple</a:t>
            </a:r>
            <a:endParaRPr b="1" sz="2100">
              <a:solidFill>
                <a:srgbClr val="666666"/>
              </a:solidFill>
              <a:latin typeface="Red Hat Display"/>
              <a:ea typeface="Red Hat Display"/>
              <a:cs typeface="Red Hat Display"/>
              <a:sym typeface="Red Hat Display"/>
            </a:endParaRPr>
          </a:p>
        </p:txBody>
      </p:sp>
      <p:sp>
        <p:nvSpPr>
          <p:cNvPr id="799" name="Google Shape;799;p132"/>
          <p:cNvSpPr txBox="1"/>
          <p:nvPr/>
        </p:nvSpPr>
        <p:spPr>
          <a:xfrm>
            <a:off x="4388269" y="2783067"/>
            <a:ext cx="2928000" cy="644100"/>
          </a:xfrm>
          <a:prstGeom prst="rect">
            <a:avLst/>
          </a:prstGeom>
          <a:noFill/>
          <a:ln>
            <a:noFill/>
          </a:ln>
        </p:spPr>
        <p:txBody>
          <a:bodyPr anchorCtr="0" anchor="b" bIns="60925" lIns="121875" spcFirstLastPara="1" rIns="121875" wrap="square" tIns="60925">
            <a:noAutofit/>
          </a:bodyPr>
          <a:lstStyle/>
          <a:p>
            <a:pPr indent="0" lvl="0" marL="0" marR="0" rtl="0" algn="ctr">
              <a:spcBef>
                <a:spcPts val="0"/>
              </a:spcBef>
              <a:spcAft>
                <a:spcPts val="0"/>
              </a:spcAft>
              <a:buClr>
                <a:srgbClr val="FFFFFF"/>
              </a:buClr>
              <a:buFont typeface="Open Sans"/>
              <a:buNone/>
            </a:pPr>
            <a:r>
              <a:rPr b="1" lang="en" sz="2100">
                <a:solidFill>
                  <a:srgbClr val="666666"/>
                </a:solidFill>
                <a:latin typeface="Red Hat Display"/>
                <a:ea typeface="Red Hat Display"/>
                <a:cs typeface="Red Hat Display"/>
                <a:sym typeface="Red Hat Display"/>
              </a:rPr>
              <a:t>Powerful</a:t>
            </a:r>
            <a:endParaRPr b="1" i="0" sz="2100" u="none" cap="none" strike="noStrike">
              <a:solidFill>
                <a:srgbClr val="666666"/>
              </a:solidFill>
              <a:latin typeface="Red Hat Display"/>
              <a:ea typeface="Red Hat Display"/>
              <a:cs typeface="Red Hat Display"/>
              <a:sym typeface="Red Hat Display"/>
            </a:endParaRPr>
          </a:p>
        </p:txBody>
      </p:sp>
      <p:sp>
        <p:nvSpPr>
          <p:cNvPr id="800" name="Google Shape;800;p132"/>
          <p:cNvSpPr txBox="1"/>
          <p:nvPr/>
        </p:nvSpPr>
        <p:spPr>
          <a:xfrm>
            <a:off x="8427591" y="2783067"/>
            <a:ext cx="2928000" cy="644100"/>
          </a:xfrm>
          <a:prstGeom prst="rect">
            <a:avLst/>
          </a:prstGeom>
          <a:noFill/>
          <a:ln>
            <a:noFill/>
          </a:ln>
        </p:spPr>
        <p:txBody>
          <a:bodyPr anchorCtr="0" anchor="b" bIns="60925" lIns="121875" spcFirstLastPara="1" rIns="121875" wrap="square" tIns="60925">
            <a:noAutofit/>
          </a:bodyPr>
          <a:lstStyle/>
          <a:p>
            <a:pPr indent="0" lvl="0" marL="0" marR="0" rtl="0" algn="ctr">
              <a:spcBef>
                <a:spcPts val="0"/>
              </a:spcBef>
              <a:spcAft>
                <a:spcPts val="0"/>
              </a:spcAft>
              <a:buClr>
                <a:srgbClr val="FFFFFF"/>
              </a:buClr>
              <a:buFont typeface="Open Sans"/>
              <a:buNone/>
            </a:pPr>
            <a:r>
              <a:rPr b="1" lang="en" sz="2100">
                <a:solidFill>
                  <a:srgbClr val="666666"/>
                </a:solidFill>
                <a:latin typeface="Red Hat Display"/>
                <a:ea typeface="Red Hat Display"/>
                <a:cs typeface="Red Hat Display"/>
                <a:sym typeface="Red Hat Display"/>
              </a:rPr>
              <a:t>Agentless</a:t>
            </a:r>
            <a:endParaRPr b="1" i="0" sz="2100" u="none" cap="none" strike="noStrike">
              <a:solidFill>
                <a:srgbClr val="666666"/>
              </a:solidFill>
              <a:latin typeface="Red Hat Display"/>
              <a:ea typeface="Red Hat Display"/>
              <a:cs typeface="Red Hat Display"/>
              <a:sym typeface="Red Hat Display"/>
            </a:endParaRPr>
          </a:p>
        </p:txBody>
      </p:sp>
      <p:sp>
        <p:nvSpPr>
          <p:cNvPr id="801" name="Google Shape;801;p132"/>
          <p:cNvSpPr/>
          <p:nvPr/>
        </p:nvSpPr>
        <p:spPr>
          <a:xfrm>
            <a:off x="4589418" y="3702133"/>
            <a:ext cx="2928000" cy="22908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marR="0" rtl="0" algn="l">
              <a:spcBef>
                <a:spcPts val="0"/>
              </a:spcBef>
              <a:spcAft>
                <a:spcPts val="0"/>
              </a:spcAft>
              <a:buNone/>
            </a:pPr>
            <a:r>
              <a:rPr i="0" lang="en" sz="1500" u="none" cap="none" strike="noStrike">
                <a:solidFill>
                  <a:srgbClr val="666666"/>
                </a:solidFill>
                <a:latin typeface="Red Hat Display"/>
                <a:ea typeface="Red Hat Display"/>
                <a:cs typeface="Red Hat Display"/>
                <a:sym typeface="Red Hat Display"/>
              </a:rPr>
              <a:t>App deployment</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Configuration management</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Workflow orchestration</a:t>
            </a:r>
            <a:endParaRPr sz="1500">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Network automation</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b="1" i="0" lang="en" sz="1500" u="none" cap="none" strike="noStrike">
                <a:solidFill>
                  <a:srgbClr val="666666"/>
                </a:solidFill>
                <a:latin typeface="Red Hat Display"/>
                <a:ea typeface="Red Hat Display"/>
                <a:cs typeface="Red Hat Display"/>
                <a:sym typeface="Red Hat Display"/>
              </a:rPr>
              <a:t>Orchestrate the app lifecycle</a:t>
            </a:r>
            <a:endParaRPr b="1" i="0" sz="1500" u="none" cap="none" strike="noStrike">
              <a:solidFill>
                <a:srgbClr val="666666"/>
              </a:solidFill>
              <a:latin typeface="Red Hat Display"/>
              <a:ea typeface="Red Hat Display"/>
              <a:cs typeface="Red Hat Display"/>
              <a:sym typeface="Red Hat Display"/>
            </a:endParaRPr>
          </a:p>
        </p:txBody>
      </p:sp>
      <p:sp>
        <p:nvSpPr>
          <p:cNvPr id="802" name="Google Shape;802;p132"/>
          <p:cNvSpPr/>
          <p:nvPr/>
        </p:nvSpPr>
        <p:spPr>
          <a:xfrm>
            <a:off x="752912" y="3701333"/>
            <a:ext cx="2854500" cy="24129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marR="0" rtl="0" algn="l">
              <a:spcBef>
                <a:spcPts val="0"/>
              </a:spcBef>
              <a:spcAft>
                <a:spcPts val="0"/>
              </a:spcAft>
              <a:buNone/>
            </a:pPr>
            <a:r>
              <a:rPr i="0" lang="en" sz="1500" u="none" cap="none" strike="noStrike">
                <a:solidFill>
                  <a:srgbClr val="666666"/>
                </a:solidFill>
                <a:latin typeface="Red Hat Display"/>
                <a:ea typeface="Red Hat Display"/>
                <a:cs typeface="Red Hat Display"/>
                <a:sym typeface="Red Hat Display"/>
              </a:rPr>
              <a:t>Human readable automation</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No special coding skills needed</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Tasks executed in order</a:t>
            </a:r>
            <a:endParaRPr sz="1500">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Usable by every team</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b="1" i="0" lang="en" sz="1500" u="none" cap="none" strike="noStrike">
                <a:solidFill>
                  <a:srgbClr val="666666"/>
                </a:solidFill>
                <a:latin typeface="Red Hat Display"/>
                <a:ea typeface="Red Hat Display"/>
                <a:cs typeface="Red Hat Display"/>
                <a:sym typeface="Red Hat Display"/>
              </a:rPr>
              <a:t>Get productive quickly</a:t>
            </a:r>
            <a:endParaRPr b="1" i="0" sz="1500" u="none" cap="none" strike="noStrike">
              <a:solidFill>
                <a:srgbClr val="666666"/>
              </a:solidFill>
              <a:latin typeface="Red Hat Display"/>
              <a:ea typeface="Red Hat Display"/>
              <a:cs typeface="Red Hat Display"/>
              <a:sym typeface="Red Hat Display"/>
            </a:endParaRPr>
          </a:p>
        </p:txBody>
      </p:sp>
      <p:sp>
        <p:nvSpPr>
          <p:cNvPr id="803" name="Google Shape;803;p132"/>
          <p:cNvSpPr/>
          <p:nvPr/>
        </p:nvSpPr>
        <p:spPr>
          <a:xfrm>
            <a:off x="8617078" y="3702133"/>
            <a:ext cx="2854500" cy="24111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t" bIns="50800" lIns="50800" spcFirstLastPara="1" rIns="50800" wrap="square" tIns="50800">
            <a:noAutofit/>
          </a:bodyPr>
          <a:lstStyle/>
          <a:p>
            <a:pPr indent="0" lvl="0" marL="0" marR="0" rtl="0" algn="l">
              <a:spcBef>
                <a:spcPts val="0"/>
              </a:spcBef>
              <a:spcAft>
                <a:spcPts val="0"/>
              </a:spcAft>
              <a:buNone/>
            </a:pPr>
            <a:r>
              <a:rPr i="0" lang="en" sz="1500" u="none" cap="none" strike="noStrike">
                <a:solidFill>
                  <a:srgbClr val="666666"/>
                </a:solidFill>
                <a:latin typeface="Red Hat Display"/>
                <a:ea typeface="Red Hat Display"/>
                <a:cs typeface="Red Hat Display"/>
                <a:sym typeface="Red Hat Display"/>
              </a:rPr>
              <a:t>Agentless architecture</a:t>
            </a:r>
            <a:endParaRPr sz="1500">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Uses OpenSSH &amp; WinRM</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No agents to exploit or update</a:t>
            </a:r>
            <a:endParaRPr sz="1500">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i="0" lang="en" sz="1500" u="none" cap="none" strike="noStrike">
                <a:solidFill>
                  <a:srgbClr val="666666"/>
                </a:solidFill>
                <a:latin typeface="Red Hat Display"/>
                <a:ea typeface="Red Hat Display"/>
                <a:cs typeface="Red Hat Display"/>
                <a:sym typeface="Red Hat Display"/>
              </a:rPr>
              <a:t>Get started immediately</a:t>
            </a:r>
            <a:endParaRPr i="0" sz="1500" u="none" cap="none" strike="noStrike">
              <a:solidFill>
                <a:srgbClr val="666666"/>
              </a:solidFill>
              <a:latin typeface="Red Hat Display"/>
              <a:ea typeface="Red Hat Display"/>
              <a:cs typeface="Red Hat Display"/>
              <a:sym typeface="Red Hat Display"/>
            </a:endParaRPr>
          </a:p>
          <a:p>
            <a:pPr indent="0" lvl="0" marL="0" marR="0" rtl="0" algn="l">
              <a:spcBef>
                <a:spcPts val="1600"/>
              </a:spcBef>
              <a:spcAft>
                <a:spcPts val="0"/>
              </a:spcAft>
              <a:buNone/>
            </a:pPr>
            <a:r>
              <a:rPr b="1" i="0" lang="en" sz="1500" u="none" cap="none" strike="noStrike">
                <a:solidFill>
                  <a:srgbClr val="666666"/>
                </a:solidFill>
                <a:latin typeface="Red Hat Display"/>
                <a:ea typeface="Red Hat Display"/>
                <a:cs typeface="Red Hat Display"/>
                <a:sym typeface="Red Hat Display"/>
              </a:rPr>
              <a:t>More efficient &amp; more secure</a:t>
            </a:r>
            <a:endParaRPr b="1" i="0" sz="1500" u="none" cap="none" strike="noStrike">
              <a:solidFill>
                <a:srgbClr val="666666"/>
              </a:solidFill>
              <a:latin typeface="Red Hat Display"/>
              <a:ea typeface="Red Hat Display"/>
              <a:cs typeface="Red Hat Display"/>
              <a:sym typeface="Red Hat Display"/>
            </a:endParaRPr>
          </a:p>
        </p:txBody>
      </p:sp>
      <p:cxnSp>
        <p:nvCxnSpPr>
          <p:cNvPr id="804" name="Google Shape;804;p132"/>
          <p:cNvCxnSpPr/>
          <p:nvPr/>
        </p:nvCxnSpPr>
        <p:spPr>
          <a:xfrm>
            <a:off x="4038128" y="1599078"/>
            <a:ext cx="0" cy="4686300"/>
          </a:xfrm>
          <a:prstGeom prst="straightConnector1">
            <a:avLst/>
          </a:prstGeom>
          <a:noFill/>
          <a:ln cap="flat" cmpd="sng" w="12700">
            <a:solidFill>
              <a:srgbClr val="000000">
                <a:alpha val="7840"/>
              </a:srgbClr>
            </a:solidFill>
            <a:prstDash val="solid"/>
            <a:round/>
            <a:headEnd len="sm" w="sm" type="none"/>
            <a:tailEnd len="sm" w="sm" type="none"/>
          </a:ln>
        </p:spPr>
      </p:cxnSp>
      <p:cxnSp>
        <p:nvCxnSpPr>
          <p:cNvPr id="805" name="Google Shape;805;p132"/>
          <p:cNvCxnSpPr/>
          <p:nvPr/>
        </p:nvCxnSpPr>
        <p:spPr>
          <a:xfrm>
            <a:off x="8056167" y="1588509"/>
            <a:ext cx="0" cy="4686300"/>
          </a:xfrm>
          <a:prstGeom prst="straightConnector1">
            <a:avLst/>
          </a:prstGeom>
          <a:noFill/>
          <a:ln cap="flat" cmpd="sng" w="12700">
            <a:solidFill>
              <a:srgbClr val="000000">
                <a:alpha val="7840"/>
              </a:srgbClr>
            </a:solidFill>
            <a:prstDash val="solid"/>
            <a:round/>
            <a:headEnd len="sm" w="sm" type="none"/>
            <a:tailEnd len="sm" w="sm" type="none"/>
          </a:ln>
        </p:spPr>
      </p:cxnSp>
      <p:pic>
        <p:nvPicPr>
          <p:cNvPr id="806" name="Google Shape;806;p132"/>
          <p:cNvPicPr preferRelativeResize="0"/>
          <p:nvPr/>
        </p:nvPicPr>
        <p:blipFill>
          <a:blip r:embed="rId3">
            <a:alphaModFix/>
          </a:blip>
          <a:stretch>
            <a:fillRect/>
          </a:stretch>
        </p:blipFill>
        <p:spPr>
          <a:xfrm>
            <a:off x="1849504" y="2004867"/>
            <a:ext cx="467150" cy="718054"/>
          </a:xfrm>
          <a:prstGeom prst="rect">
            <a:avLst/>
          </a:prstGeom>
          <a:noFill/>
          <a:ln>
            <a:noFill/>
          </a:ln>
        </p:spPr>
      </p:pic>
      <p:pic>
        <p:nvPicPr>
          <p:cNvPr id="807" name="Google Shape;807;p132"/>
          <p:cNvPicPr preferRelativeResize="0"/>
          <p:nvPr/>
        </p:nvPicPr>
        <p:blipFill>
          <a:blip r:embed="rId4">
            <a:alphaModFix/>
          </a:blip>
          <a:stretch>
            <a:fillRect/>
          </a:stretch>
        </p:blipFill>
        <p:spPr>
          <a:xfrm>
            <a:off x="5481712" y="2004867"/>
            <a:ext cx="741178" cy="718054"/>
          </a:xfrm>
          <a:prstGeom prst="rect">
            <a:avLst/>
          </a:prstGeom>
          <a:noFill/>
          <a:ln>
            <a:noFill/>
          </a:ln>
        </p:spPr>
      </p:pic>
      <p:pic>
        <p:nvPicPr>
          <p:cNvPr id="808" name="Google Shape;808;p132"/>
          <p:cNvPicPr preferRelativeResize="0"/>
          <p:nvPr/>
        </p:nvPicPr>
        <p:blipFill>
          <a:blip r:embed="rId5">
            <a:alphaModFix/>
          </a:blip>
          <a:stretch>
            <a:fillRect/>
          </a:stretch>
        </p:blipFill>
        <p:spPr>
          <a:xfrm>
            <a:off x="9581867" y="2004867"/>
            <a:ext cx="550731" cy="718054"/>
          </a:xfrm>
          <a:prstGeom prst="rect">
            <a:avLst/>
          </a:prstGeom>
          <a:noFill/>
          <a:ln>
            <a:noFill/>
          </a:ln>
        </p:spPr>
      </p:pic>
      <p:pic>
        <p:nvPicPr>
          <p:cNvPr id="809" name="Google Shape;809;p132"/>
          <p:cNvPicPr preferRelativeResize="0"/>
          <p:nvPr/>
        </p:nvPicPr>
        <p:blipFill rotWithShape="1">
          <a:blip r:embed="rId6">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186"/>
          <p:cNvSpPr/>
          <p:nvPr/>
        </p:nvSpPr>
        <p:spPr>
          <a:xfrm>
            <a:off x="588719" y="1166933"/>
            <a:ext cx="9834300" cy="37551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upgrade rhel packages</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b="1" lang="en" sz="2400">
                <a:solidFill>
                  <a:srgbClr val="1562B7"/>
                </a:solidFill>
                <a:latin typeface="Courier New"/>
                <a:ea typeface="Courier New"/>
                <a:cs typeface="Courier New"/>
                <a:sym typeface="Courier New"/>
              </a:rPr>
              <a:t>  </a:t>
            </a:r>
            <a:r>
              <a:rPr b="1" lang="en" sz="2400">
                <a:solidFill>
                  <a:srgbClr val="1562B7"/>
                </a:solidFill>
                <a:latin typeface="Courier New"/>
                <a:ea typeface="Courier New"/>
                <a:cs typeface="Courier New"/>
                <a:sym typeface="Courier New"/>
              </a:rPr>
              <a:t>hosts</a:t>
            </a:r>
            <a:r>
              <a:rPr lang="en" sz="2400">
                <a:latin typeface="Courier New"/>
                <a:ea typeface="Courier New"/>
                <a:cs typeface="Courier New"/>
                <a:sym typeface="Courier New"/>
              </a:rPr>
              <a:t>: rhel</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upgrade all packages</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yum</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state</a:t>
            </a:r>
            <a:r>
              <a:rPr lang="en" sz="2400">
                <a:latin typeface="Courier New"/>
                <a:ea typeface="Courier New"/>
                <a:cs typeface="Courier New"/>
                <a:sym typeface="Courier New"/>
              </a:rPr>
              <a:t>: latest</a:t>
            </a:r>
            <a:br>
              <a:rPr lang="en" sz="2400">
                <a:latin typeface="Courier New"/>
                <a:ea typeface="Courier New"/>
                <a:cs typeface="Courier New"/>
                <a:sym typeface="Courier New"/>
              </a:rPr>
            </a:br>
            <a:endParaRPr sz="2400">
              <a:latin typeface="Courier New"/>
              <a:ea typeface="Courier New"/>
              <a:cs typeface="Courier New"/>
              <a:sym typeface="Courier New"/>
            </a:endParaRPr>
          </a:p>
        </p:txBody>
      </p:sp>
      <p:sp>
        <p:nvSpPr>
          <p:cNvPr id="1835" name="Google Shape;1835;p186"/>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AUTOMATION FOR EVERYONE:  </a:t>
            </a:r>
            <a:r>
              <a:rPr b="1" lang="en" sz="2400">
                <a:solidFill>
                  <a:srgbClr val="FFFFFF"/>
                </a:solidFill>
                <a:latin typeface="Overpass"/>
                <a:ea typeface="Overpass"/>
                <a:cs typeface="Overpass"/>
                <a:sym typeface="Overpass"/>
              </a:rPr>
              <a:t>SYSTEM ADMINISTRATORS</a:t>
            </a:r>
            <a:endParaRPr b="1" sz="2400">
              <a:solidFill>
                <a:srgbClr val="FFFFFF"/>
              </a:solidFill>
              <a:latin typeface="Overpass"/>
              <a:ea typeface="Overpass"/>
              <a:cs typeface="Overpass"/>
              <a:sym typeface="Overpas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87"/>
          <p:cNvSpPr/>
          <p:nvPr/>
        </p:nvSpPr>
        <p:spPr>
          <a:xfrm>
            <a:off x="588719" y="1253833"/>
            <a:ext cx="9834300" cy="34293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reboot</a:t>
            </a:r>
            <a:r>
              <a:rPr b="1" lang="en" sz="2400">
                <a:solidFill>
                  <a:srgbClr val="A30000"/>
                </a:solidFill>
                <a:latin typeface="Courier New"/>
                <a:ea typeface="Courier New"/>
                <a:cs typeface="Courier New"/>
                <a:sym typeface="Courier New"/>
              </a:rPr>
              <a:t> rhel hosts</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b="1" lang="en" sz="2400">
                <a:solidFill>
                  <a:srgbClr val="1562B7"/>
                </a:solidFill>
                <a:latin typeface="Courier New"/>
                <a:ea typeface="Courier New"/>
                <a:cs typeface="Courier New"/>
                <a:sym typeface="Courier New"/>
              </a:rPr>
              <a:t>  </a:t>
            </a:r>
            <a:r>
              <a:rPr b="1" lang="en" sz="2400">
                <a:solidFill>
                  <a:srgbClr val="1562B7"/>
                </a:solidFill>
                <a:latin typeface="Courier New"/>
                <a:ea typeface="Courier New"/>
                <a:cs typeface="Courier New"/>
                <a:sym typeface="Courier New"/>
              </a:rPr>
              <a:t>hosts</a:t>
            </a:r>
            <a:r>
              <a:rPr lang="en" sz="2400">
                <a:latin typeface="Courier New"/>
                <a:ea typeface="Courier New"/>
                <a:cs typeface="Courier New"/>
                <a:sym typeface="Courier New"/>
              </a:rPr>
              <a:t>: rhel</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reboot the machine</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reboot</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p:txBody>
      </p:sp>
      <p:sp>
        <p:nvSpPr>
          <p:cNvPr id="1841" name="Google Shape;1841;p187"/>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AUTOMATION FOR EVERYONE:  </a:t>
            </a:r>
            <a:r>
              <a:rPr b="1" lang="en" sz="2400">
                <a:solidFill>
                  <a:srgbClr val="FFFFFF"/>
                </a:solidFill>
                <a:latin typeface="Overpass"/>
                <a:ea typeface="Overpass"/>
                <a:cs typeface="Overpass"/>
                <a:sym typeface="Overpass"/>
              </a:rPr>
              <a:t>SYSTEM ADMINISTRATORS</a:t>
            </a:r>
            <a:endParaRPr b="1" sz="2400">
              <a:solidFill>
                <a:srgbClr val="FFFFFF"/>
              </a:solidFill>
              <a:latin typeface="Overpass"/>
              <a:ea typeface="Overpass"/>
              <a:cs typeface="Overpass"/>
              <a:sym typeface="Overpas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88"/>
          <p:cNvSpPr/>
          <p:nvPr/>
        </p:nvSpPr>
        <p:spPr>
          <a:xfrm>
            <a:off x="588719" y="1253833"/>
            <a:ext cx="9834300" cy="4038300"/>
          </a:xfrm>
          <a:prstGeom prst="rect">
            <a:avLst/>
          </a:prstGeom>
          <a:solidFill>
            <a:srgbClr val="F3F3F3"/>
          </a:solidFill>
          <a:ln cap="flat" cmpd="sng" w="9525">
            <a:solidFill>
              <a:srgbClr val="999999"/>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check services on</a:t>
            </a:r>
            <a:r>
              <a:rPr b="1" lang="en" sz="2400">
                <a:solidFill>
                  <a:srgbClr val="A30000"/>
                </a:solidFill>
                <a:latin typeface="Courier New"/>
                <a:ea typeface="Courier New"/>
                <a:cs typeface="Courier New"/>
                <a:sym typeface="Courier New"/>
              </a:rPr>
              <a:t> rhel hosts</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b="1" lang="en" sz="2400">
                <a:solidFill>
                  <a:srgbClr val="1562B7"/>
                </a:solidFill>
                <a:latin typeface="Courier New"/>
                <a:ea typeface="Courier New"/>
                <a:cs typeface="Courier New"/>
                <a:sym typeface="Courier New"/>
              </a:rPr>
              <a:t>  hosts</a:t>
            </a:r>
            <a:r>
              <a:rPr lang="en" sz="2400">
                <a:latin typeface="Courier New"/>
                <a:ea typeface="Courier New"/>
                <a:cs typeface="Courier New"/>
                <a:sym typeface="Courier New"/>
              </a:rPr>
              <a:t>: rhel</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solidFill>
                  <a:schemeClr val="dk1"/>
                </a:solidFill>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become</a:t>
            </a:r>
            <a:r>
              <a:rPr lang="en" sz="2400">
                <a:solidFill>
                  <a:schemeClr val="dk1"/>
                </a:solidFill>
                <a:latin typeface="Courier New"/>
                <a:ea typeface="Courier New"/>
                <a:cs typeface="Courier New"/>
                <a:sym typeface="Courier New"/>
              </a:rPr>
              <a:t>: yes</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t</a:t>
            </a:r>
            <a:r>
              <a:rPr b="1" lang="en" sz="2400">
                <a:solidFill>
                  <a:srgbClr val="1678C4"/>
                </a:solidFill>
                <a:latin typeface="Courier New"/>
                <a:ea typeface="Courier New"/>
                <a:cs typeface="Courier New"/>
                <a:sym typeface="Courier New"/>
              </a:rPr>
              <a: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2400">
                <a:solidFill>
                  <a:schemeClr val="dk1"/>
                </a:solidFill>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ensure nginx is started</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service</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nginx</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state</a:t>
            </a:r>
            <a:r>
              <a:rPr lang="en" sz="2400">
                <a:latin typeface="Courier New"/>
                <a:ea typeface="Courier New"/>
                <a:cs typeface="Courier New"/>
                <a:sym typeface="Courier New"/>
              </a:rPr>
              <a:t>: started</a:t>
            </a:r>
            <a:endParaRPr sz="2400">
              <a:latin typeface="Courier New"/>
              <a:ea typeface="Courier New"/>
              <a:cs typeface="Courier New"/>
              <a:sym typeface="Courier New"/>
            </a:endParaRPr>
          </a:p>
        </p:txBody>
      </p:sp>
      <p:sp>
        <p:nvSpPr>
          <p:cNvPr id="1847" name="Google Shape;1847;p188"/>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AUTOMATION FOR EVERYONE:  </a:t>
            </a:r>
            <a:r>
              <a:rPr b="1" lang="en" sz="2400">
                <a:solidFill>
                  <a:srgbClr val="FFFFFF"/>
                </a:solidFill>
                <a:latin typeface="Overpass"/>
                <a:ea typeface="Overpass"/>
                <a:cs typeface="Overpass"/>
                <a:sym typeface="Overpass"/>
              </a:rPr>
              <a:t>SYSTEM ADMINISTRATORS</a:t>
            </a:r>
            <a:endParaRPr b="1" sz="2400">
              <a:solidFill>
                <a:srgbClr val="FFFFFF"/>
              </a:solidFill>
              <a:latin typeface="Overpass"/>
              <a:ea typeface="Overpass"/>
              <a:cs typeface="Overpass"/>
              <a:sym typeface="Overpas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51" name="Shape 1851"/>
        <p:cNvGrpSpPr/>
        <p:nvPr/>
      </p:nvGrpSpPr>
      <p:grpSpPr>
        <a:xfrm>
          <a:off x="0" y="0"/>
          <a:ext cx="0" cy="0"/>
          <a:chOff x="0" y="0"/>
          <a:chExt cx="0" cy="0"/>
        </a:xfrm>
      </p:grpSpPr>
      <p:sp>
        <p:nvSpPr>
          <p:cNvPr id="1852" name="Google Shape;1852;p189"/>
          <p:cNvSpPr txBox="1"/>
          <p:nvPr/>
        </p:nvSpPr>
        <p:spPr>
          <a:xfrm>
            <a:off x="741081" y="2626200"/>
            <a:ext cx="11448000" cy="16056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100">
                <a:solidFill>
                  <a:srgbClr val="FFFFFF"/>
                </a:solidFill>
                <a:latin typeface="Red Hat Display"/>
                <a:ea typeface="Red Hat Display"/>
                <a:cs typeface="Red Hat Display"/>
                <a:sym typeface="Red Hat Display"/>
              </a:rPr>
              <a:t>USE CASE:</a:t>
            </a:r>
            <a:br>
              <a:rPr lang="en" sz="4000">
                <a:solidFill>
                  <a:srgbClr val="FFFFFF"/>
                </a:solidFill>
                <a:latin typeface="Red Hat Display"/>
                <a:ea typeface="Red Hat Display"/>
                <a:cs typeface="Red Hat Display"/>
                <a:sym typeface="Red Hat Display"/>
              </a:rPr>
            </a:br>
            <a:r>
              <a:rPr lang="en" sz="4000">
                <a:solidFill>
                  <a:srgbClr val="FFFFFF"/>
                </a:solidFill>
                <a:latin typeface="Red Hat Display"/>
                <a:ea typeface="Red Hat Display"/>
                <a:cs typeface="Red Hat Display"/>
                <a:sym typeface="Red Hat Display"/>
              </a:rPr>
              <a:t>NETWORK AUTOMATION</a:t>
            </a:r>
            <a:endParaRPr sz="4000">
              <a:solidFill>
                <a:srgbClr val="FFFFFF"/>
              </a:solidFill>
              <a:latin typeface="Red Hat Display"/>
              <a:ea typeface="Red Hat Display"/>
              <a:cs typeface="Red Hat Display"/>
              <a:sym typeface="Red Hat Display"/>
            </a:endParaRPr>
          </a:p>
        </p:txBody>
      </p:sp>
      <p:pic>
        <p:nvPicPr>
          <p:cNvPr id="1853" name="Google Shape;1853;p189"/>
          <p:cNvPicPr preferRelativeResize="0"/>
          <p:nvPr/>
        </p:nvPicPr>
        <p:blipFill>
          <a:blip r:embed="rId4">
            <a:alphaModFix/>
          </a:blip>
          <a:stretch>
            <a:fillRect/>
          </a:stretch>
        </p:blipFill>
        <p:spPr>
          <a:xfrm>
            <a:off x="10884746" y="6297650"/>
            <a:ext cx="1085663" cy="256802"/>
          </a:xfrm>
          <a:prstGeom prst="rect">
            <a:avLst/>
          </a:prstGeom>
          <a:noFill/>
          <a:ln>
            <a:noFill/>
          </a:ln>
        </p:spPr>
      </p:pic>
      <p:pic>
        <p:nvPicPr>
          <p:cNvPr id="1854" name="Google Shape;1854;p189"/>
          <p:cNvPicPr preferRelativeResize="0"/>
          <p:nvPr/>
        </p:nvPicPr>
        <p:blipFill>
          <a:blip r:embed="rId5">
            <a:alphaModFix/>
          </a:blip>
          <a:stretch>
            <a:fillRect/>
          </a:stretch>
        </p:blipFill>
        <p:spPr>
          <a:xfrm>
            <a:off x="741075" y="561525"/>
            <a:ext cx="4418576" cy="1344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90"/>
          <p:cNvSpPr txBox="1"/>
          <p:nvPr/>
        </p:nvSpPr>
        <p:spPr>
          <a:xfrm>
            <a:off x="0" y="1049400"/>
            <a:ext cx="12189000" cy="6951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SzPts val="4000"/>
              <a:buFont typeface="Open Sans"/>
              <a:buNone/>
            </a:pPr>
            <a:r>
              <a:rPr i="0" lang="en" sz="4000" u="none" cap="none" strike="noStrike">
                <a:solidFill>
                  <a:srgbClr val="434343"/>
                </a:solidFill>
                <a:latin typeface="Red Hat Display"/>
                <a:ea typeface="Red Hat Display"/>
                <a:cs typeface="Red Hat Display"/>
                <a:sym typeface="Red Hat Display"/>
              </a:rPr>
              <a:t>ANSIBLE NETWORK AUTOMATION</a:t>
            </a:r>
            <a:endParaRPr sz="4000">
              <a:solidFill>
                <a:srgbClr val="434343"/>
              </a:solidFill>
              <a:latin typeface="Red Hat Display"/>
              <a:ea typeface="Red Hat Display"/>
              <a:cs typeface="Red Hat Display"/>
              <a:sym typeface="Red Hat Display"/>
            </a:endParaRPr>
          </a:p>
        </p:txBody>
      </p:sp>
      <p:sp>
        <p:nvSpPr>
          <p:cNvPr id="1860" name="Google Shape;1860;p190"/>
          <p:cNvSpPr txBox="1"/>
          <p:nvPr/>
        </p:nvSpPr>
        <p:spPr>
          <a:xfrm>
            <a:off x="-133" y="5044667"/>
            <a:ext cx="12189000" cy="952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FFFFFF"/>
              </a:buClr>
              <a:buSzPts val="3200"/>
              <a:buFont typeface="Open Sans"/>
              <a:buNone/>
            </a:pPr>
            <a:r>
              <a:rPr i="0" lang="en" sz="2400" cap="none" strike="noStrike">
                <a:solidFill>
                  <a:srgbClr val="1678C4"/>
                </a:solidFill>
                <a:uFill>
                  <a:noFill/>
                </a:uFill>
                <a:latin typeface="Red Hat Display"/>
                <a:ea typeface="Red Hat Display"/>
                <a:cs typeface="Red Hat Display"/>
                <a:sym typeface="Red Hat Display"/>
                <a:hlinkClick r:id="rId3"/>
              </a:rPr>
              <a:t>ansible.com/</a:t>
            </a:r>
            <a:r>
              <a:rPr lang="en" sz="2400">
                <a:solidFill>
                  <a:srgbClr val="1678C4"/>
                </a:solidFill>
                <a:uFill>
                  <a:noFill/>
                </a:uFill>
                <a:latin typeface="Red Hat Display"/>
                <a:ea typeface="Red Hat Display"/>
                <a:cs typeface="Red Hat Display"/>
                <a:sym typeface="Red Hat Display"/>
                <a:hlinkClick r:id="rId4"/>
              </a:rPr>
              <a:t>for/networks</a:t>
            </a:r>
            <a:endParaRPr i="0" sz="2400" cap="none" strike="noStrike">
              <a:solidFill>
                <a:srgbClr val="1678C4"/>
              </a:solidFill>
              <a:latin typeface="Red Hat Display"/>
              <a:ea typeface="Red Hat Display"/>
              <a:cs typeface="Red Hat Display"/>
              <a:sym typeface="Red Hat Display"/>
            </a:endParaRPr>
          </a:p>
          <a:p>
            <a:pPr indent="0" lvl="0" marL="0" marR="0" rtl="0" algn="ctr">
              <a:lnSpc>
                <a:spcPct val="200000"/>
              </a:lnSpc>
              <a:spcBef>
                <a:spcPts val="0"/>
              </a:spcBef>
              <a:spcAft>
                <a:spcPts val="0"/>
              </a:spcAft>
              <a:buClr>
                <a:schemeClr val="lt1"/>
              </a:buClr>
              <a:buSzPts val="1900"/>
              <a:buFont typeface="Open Sans"/>
              <a:buNone/>
            </a:pPr>
            <a:r>
              <a:rPr i="0" lang="en" sz="2400" cap="none" strike="noStrike">
                <a:solidFill>
                  <a:srgbClr val="414E55"/>
                </a:solidFill>
                <a:latin typeface="Red Hat Display"/>
                <a:ea typeface="Red Hat Display"/>
                <a:cs typeface="Red Hat Display"/>
                <a:sym typeface="Red Hat Display"/>
              </a:rPr>
              <a:t>  </a:t>
            </a:r>
            <a:endParaRPr sz="2400">
              <a:solidFill>
                <a:srgbClr val="414E55"/>
              </a:solidFill>
              <a:latin typeface="Red Hat Display"/>
              <a:ea typeface="Red Hat Display"/>
              <a:cs typeface="Red Hat Display"/>
              <a:sym typeface="Red Hat Display"/>
            </a:endParaRPr>
          </a:p>
        </p:txBody>
      </p:sp>
      <p:sp>
        <p:nvSpPr>
          <p:cNvPr id="1861" name="Google Shape;1861;p190"/>
          <p:cNvSpPr txBox="1"/>
          <p:nvPr/>
        </p:nvSpPr>
        <p:spPr>
          <a:xfrm>
            <a:off x="6400722" y="2277325"/>
            <a:ext cx="2911200" cy="24156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CC0000"/>
                </a:solidFill>
                <a:latin typeface="Red Hat Display"/>
                <a:ea typeface="Red Hat Display"/>
                <a:cs typeface="Red Hat Display"/>
                <a:sym typeface="Red Hat Display"/>
              </a:rPr>
              <a:t>1000</a:t>
            </a:r>
            <a:r>
              <a:rPr b="1" lang="en" sz="6400">
                <a:solidFill>
                  <a:srgbClr val="CC0000"/>
                </a:solidFill>
                <a:latin typeface="Red Hat Display"/>
                <a:ea typeface="Red Hat Display"/>
                <a:cs typeface="Red Hat Display"/>
                <a:sym typeface="Red Hat Display"/>
              </a:rPr>
              <a:t>+ </a:t>
            </a:r>
            <a:endParaRPr b="1" sz="6400">
              <a:solidFill>
                <a:srgbClr val="CC0000"/>
              </a:solidFill>
              <a:latin typeface="Red Hat Display"/>
              <a:ea typeface="Red Hat Display"/>
              <a:cs typeface="Red Hat Display"/>
              <a:sym typeface="Red Hat Display"/>
            </a:endParaRPr>
          </a:p>
          <a:p>
            <a:pPr indent="0" lvl="0" marL="0" rtl="0" algn="ctr">
              <a:spcBef>
                <a:spcPts val="0"/>
              </a:spcBef>
              <a:spcAft>
                <a:spcPts val="0"/>
              </a:spcAft>
              <a:buNone/>
            </a:pPr>
            <a:r>
              <a:rPr lang="en" sz="2700">
                <a:solidFill>
                  <a:srgbClr val="434343"/>
                </a:solidFill>
                <a:latin typeface="Red Hat Display"/>
                <a:ea typeface="Red Hat Display"/>
                <a:cs typeface="Red Hat Display"/>
                <a:sym typeface="Red Hat Display"/>
              </a:rPr>
              <a:t>Network</a:t>
            </a:r>
            <a:br>
              <a:rPr lang="en" sz="2700">
                <a:solidFill>
                  <a:srgbClr val="434343"/>
                </a:solidFill>
                <a:latin typeface="Red Hat Display"/>
                <a:ea typeface="Red Hat Display"/>
                <a:cs typeface="Red Hat Display"/>
                <a:sym typeface="Red Hat Display"/>
              </a:rPr>
            </a:br>
            <a:r>
              <a:rPr lang="en" sz="2700">
                <a:solidFill>
                  <a:srgbClr val="434343"/>
                </a:solidFill>
                <a:latin typeface="Red Hat Display"/>
                <a:ea typeface="Red Hat Display"/>
                <a:cs typeface="Red Hat Display"/>
                <a:sym typeface="Red Hat Display"/>
              </a:rPr>
              <a:t>Modules</a:t>
            </a:r>
            <a:endParaRPr sz="2700">
              <a:solidFill>
                <a:srgbClr val="434343"/>
              </a:solidFill>
              <a:latin typeface="Red Hat Display"/>
              <a:ea typeface="Red Hat Display"/>
              <a:cs typeface="Red Hat Display"/>
              <a:sym typeface="Red Hat Display"/>
            </a:endParaRPr>
          </a:p>
        </p:txBody>
      </p:sp>
      <p:sp>
        <p:nvSpPr>
          <p:cNvPr id="1862" name="Google Shape;1862;p190"/>
          <p:cNvSpPr txBox="1"/>
          <p:nvPr/>
        </p:nvSpPr>
        <p:spPr>
          <a:xfrm>
            <a:off x="2877070" y="2277325"/>
            <a:ext cx="2769000" cy="2534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Red Hat Display"/>
                <a:ea typeface="Red Hat Display"/>
                <a:cs typeface="Red Hat Display"/>
                <a:sym typeface="Red Hat Display"/>
              </a:rPr>
              <a:t>65+</a:t>
            </a:r>
            <a:r>
              <a:rPr b="1" lang="en" sz="6400">
                <a:solidFill>
                  <a:srgbClr val="EE0000"/>
                </a:solidFill>
                <a:latin typeface="Red Hat Display"/>
                <a:ea typeface="Red Hat Display"/>
                <a:cs typeface="Red Hat Display"/>
                <a:sym typeface="Red Hat Display"/>
              </a:rPr>
              <a:t> </a:t>
            </a:r>
            <a:endParaRPr b="1" sz="6400">
              <a:solidFill>
                <a:srgbClr val="EE0000"/>
              </a:solidFill>
              <a:latin typeface="Red Hat Display"/>
              <a:ea typeface="Red Hat Display"/>
              <a:cs typeface="Red Hat Display"/>
              <a:sym typeface="Red Hat Display"/>
            </a:endParaRPr>
          </a:p>
          <a:p>
            <a:pPr indent="0" lvl="0" marL="0" rtl="0" algn="ctr">
              <a:spcBef>
                <a:spcPts val="0"/>
              </a:spcBef>
              <a:spcAft>
                <a:spcPts val="0"/>
              </a:spcAft>
              <a:buNone/>
            </a:pPr>
            <a:r>
              <a:rPr lang="en" sz="2700">
                <a:solidFill>
                  <a:srgbClr val="434343"/>
                </a:solidFill>
                <a:latin typeface="Red Hat Display"/>
                <a:ea typeface="Red Hat Display"/>
                <a:cs typeface="Red Hat Display"/>
                <a:sym typeface="Red Hat Display"/>
              </a:rPr>
              <a:t>Network Platforms</a:t>
            </a:r>
            <a:endParaRPr sz="2700">
              <a:solidFill>
                <a:srgbClr val="434343"/>
              </a:solidFill>
              <a:latin typeface="Red Hat Display"/>
              <a:ea typeface="Red Hat Display"/>
              <a:cs typeface="Red Hat Display"/>
              <a:sym typeface="Red Hat Display"/>
            </a:endParaRPr>
          </a:p>
        </p:txBody>
      </p:sp>
      <p:cxnSp>
        <p:nvCxnSpPr>
          <p:cNvPr id="1863" name="Google Shape;1863;p190"/>
          <p:cNvCxnSpPr/>
          <p:nvPr/>
        </p:nvCxnSpPr>
        <p:spPr>
          <a:xfrm>
            <a:off x="5920342" y="2346858"/>
            <a:ext cx="0" cy="2036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pic>
        <p:nvPicPr>
          <p:cNvPr id="1868" name="Google Shape;1868;p191"/>
          <p:cNvPicPr preferRelativeResize="0"/>
          <p:nvPr/>
        </p:nvPicPr>
        <p:blipFill>
          <a:blip r:embed="rId3">
            <a:alphaModFix amt="69000"/>
          </a:blip>
          <a:stretch>
            <a:fillRect/>
          </a:stretch>
        </p:blipFill>
        <p:spPr>
          <a:xfrm>
            <a:off x="6625842" y="1405134"/>
            <a:ext cx="4454282" cy="4453021"/>
          </a:xfrm>
          <a:prstGeom prst="rect">
            <a:avLst/>
          </a:prstGeom>
          <a:noFill/>
          <a:ln>
            <a:noFill/>
          </a:ln>
        </p:spPr>
      </p:pic>
      <p:sp>
        <p:nvSpPr>
          <p:cNvPr id="1869" name="Google Shape;1869;p191"/>
          <p:cNvSpPr txBox="1"/>
          <p:nvPr/>
        </p:nvSpPr>
        <p:spPr>
          <a:xfrm>
            <a:off x="672932" y="1639700"/>
            <a:ext cx="6021600" cy="4873200"/>
          </a:xfrm>
          <a:prstGeom prst="rect">
            <a:avLst/>
          </a:prstGeom>
          <a:noFill/>
          <a:ln>
            <a:noFill/>
          </a:ln>
        </p:spPr>
        <p:txBody>
          <a:bodyPr anchorCtr="0" anchor="t" bIns="60925" lIns="121875" spcFirstLastPara="1" rIns="121875" wrap="square" tIns="60925">
            <a:noAutofit/>
          </a:bodyPr>
          <a:lstStyle/>
          <a:p>
            <a:pPr indent="0" lvl="0" marL="0" rtl="0" algn="l">
              <a:spcBef>
                <a:spcPts val="0"/>
              </a:spcBef>
              <a:spcAft>
                <a:spcPts val="0"/>
              </a:spcAft>
              <a:buNone/>
            </a:pPr>
            <a:r>
              <a:rPr b="1" lang="en" sz="1600">
                <a:solidFill>
                  <a:srgbClr val="434343"/>
                </a:solidFill>
                <a:latin typeface="Red Hat Display"/>
                <a:ea typeface="Red Hat Display"/>
                <a:cs typeface="Red Hat Display"/>
                <a:sym typeface="Red Hat Display"/>
              </a:rPr>
              <a:t>PLAN AND PROTOTYPE VIRTUALLY</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rPr lang="en" sz="1600">
                <a:solidFill>
                  <a:srgbClr val="434343"/>
                </a:solidFill>
                <a:latin typeface="Red Hat Display"/>
                <a:ea typeface="Red Hat Display"/>
                <a:cs typeface="Red Hat Display"/>
                <a:sym typeface="Red Hat Display"/>
              </a:rPr>
              <a:t>Use tasks as reusable building blocks</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434343"/>
              </a:solidFill>
              <a:latin typeface="Red Hat Display"/>
              <a:ea typeface="Red Hat Display"/>
              <a:cs typeface="Red Hat Display"/>
              <a:sym typeface="Red Hat Display"/>
            </a:endParaRPr>
          </a:p>
          <a:p>
            <a:pPr indent="0" lvl="0" marL="0" rtl="0" algn="l">
              <a:spcBef>
                <a:spcPts val="500"/>
              </a:spcBef>
              <a:spcAft>
                <a:spcPts val="0"/>
              </a:spcAft>
              <a:buNone/>
            </a:pPr>
            <a:r>
              <a:rPr b="1" lang="en" sz="1600">
                <a:solidFill>
                  <a:srgbClr val="434343"/>
                </a:solidFill>
                <a:latin typeface="Red Hat Display"/>
                <a:ea typeface="Red Hat Display"/>
                <a:cs typeface="Red Hat Display"/>
                <a:sym typeface="Red Hat Display"/>
              </a:rPr>
              <a:t>USE YOUR CURRENT DEVELOPMENT PRACTICES</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rPr lang="en" sz="1600">
                <a:solidFill>
                  <a:srgbClr val="434343"/>
                </a:solidFill>
                <a:latin typeface="Red Hat Display"/>
                <a:ea typeface="Red Hat Display"/>
                <a:cs typeface="Red Hat Display"/>
                <a:sym typeface="Red Hat Display"/>
              </a:rPr>
              <a:t>Agile, DevOps, Waterfall</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434343"/>
              </a:solidFill>
              <a:latin typeface="Red Hat Display"/>
              <a:ea typeface="Red Hat Display"/>
              <a:cs typeface="Red Hat Display"/>
              <a:sym typeface="Red Hat Display"/>
            </a:endParaRPr>
          </a:p>
          <a:p>
            <a:pPr indent="0" lvl="0" marL="0" rtl="0" algn="l">
              <a:spcBef>
                <a:spcPts val="500"/>
              </a:spcBef>
              <a:spcAft>
                <a:spcPts val="0"/>
              </a:spcAft>
              <a:buNone/>
            </a:pPr>
            <a:r>
              <a:rPr b="1" lang="en" sz="1600">
                <a:solidFill>
                  <a:srgbClr val="434343"/>
                </a:solidFill>
                <a:latin typeface="Red Hat Display"/>
                <a:ea typeface="Red Hat Display"/>
                <a:cs typeface="Red Hat Display"/>
                <a:sym typeface="Red Hat Display"/>
              </a:rPr>
              <a:t>GO BEYOND THE “PING” TEST</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rPr lang="en" sz="1600">
                <a:solidFill>
                  <a:srgbClr val="434343"/>
                </a:solidFill>
                <a:latin typeface="Red Hat Display"/>
                <a:ea typeface="Red Hat Display"/>
                <a:cs typeface="Red Hat Display"/>
                <a:sym typeface="Red Hat Display"/>
              </a:rPr>
              <a:t>Integrate with formal testing platforms</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434343"/>
              </a:solidFill>
              <a:latin typeface="Red Hat Display"/>
              <a:ea typeface="Red Hat Display"/>
              <a:cs typeface="Red Hat Display"/>
              <a:sym typeface="Red Hat Display"/>
            </a:endParaRPr>
          </a:p>
          <a:p>
            <a:pPr indent="0" lvl="0" marL="0" rtl="0" algn="l">
              <a:spcBef>
                <a:spcPts val="500"/>
              </a:spcBef>
              <a:spcAft>
                <a:spcPts val="0"/>
              </a:spcAft>
              <a:buNone/>
            </a:pPr>
            <a:r>
              <a:rPr b="1" lang="en" sz="1600">
                <a:solidFill>
                  <a:srgbClr val="434343"/>
                </a:solidFill>
                <a:latin typeface="Red Hat Display"/>
                <a:ea typeface="Red Hat Display"/>
                <a:cs typeface="Red Hat Display"/>
                <a:sym typeface="Red Hat Display"/>
              </a:rPr>
              <a:t>BE CONFIDENT DURING DEPLOYMENT</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rPr lang="en" sz="1600">
                <a:solidFill>
                  <a:srgbClr val="434343"/>
                </a:solidFill>
                <a:latin typeface="Red Hat Display"/>
                <a:ea typeface="Red Hat Display"/>
                <a:cs typeface="Red Hat Display"/>
                <a:sym typeface="Red Hat Display"/>
              </a:rPr>
              <a:t>Validate changes were successful</a:t>
            </a:r>
            <a:endParaRPr sz="1600">
              <a:solidFill>
                <a:srgbClr val="434343"/>
              </a:solidFill>
              <a:latin typeface="Red Hat Display"/>
              <a:ea typeface="Red Hat Display"/>
              <a:cs typeface="Red Hat Display"/>
              <a:sym typeface="Red Hat Display"/>
            </a:endParaRPr>
          </a:p>
          <a:p>
            <a:pPr indent="0" lvl="0" marL="0" rtl="0" algn="l">
              <a:spcBef>
                <a:spcPts val="400"/>
              </a:spcBef>
              <a:spcAft>
                <a:spcPts val="0"/>
              </a:spcAft>
              <a:buNone/>
            </a:pPr>
            <a:r>
              <a:t/>
            </a:r>
            <a:endParaRPr sz="1600">
              <a:solidFill>
                <a:srgbClr val="434343"/>
              </a:solidFill>
              <a:latin typeface="Red Hat Display"/>
              <a:ea typeface="Red Hat Display"/>
              <a:cs typeface="Red Hat Display"/>
              <a:sym typeface="Red Hat Display"/>
            </a:endParaRPr>
          </a:p>
          <a:p>
            <a:pPr indent="0" lvl="0" marL="0" rtl="0" algn="l">
              <a:spcBef>
                <a:spcPts val="500"/>
              </a:spcBef>
              <a:spcAft>
                <a:spcPts val="0"/>
              </a:spcAft>
              <a:buNone/>
            </a:pPr>
            <a:r>
              <a:rPr b="1" lang="en" sz="1600">
                <a:solidFill>
                  <a:srgbClr val="434343"/>
                </a:solidFill>
                <a:latin typeface="Red Hat Display"/>
                <a:ea typeface="Red Hat Display"/>
                <a:cs typeface="Red Hat Display"/>
                <a:sym typeface="Red Hat Display"/>
              </a:rPr>
              <a:t>ENSURE AN ON-GOING STEADY-STATE</a:t>
            </a:r>
            <a:endParaRPr b="1" sz="1600">
              <a:solidFill>
                <a:srgbClr val="434343"/>
              </a:solidFill>
              <a:latin typeface="Red Hat Display"/>
              <a:ea typeface="Red Hat Display"/>
              <a:cs typeface="Red Hat Display"/>
              <a:sym typeface="Red Hat Display"/>
            </a:endParaRPr>
          </a:p>
          <a:p>
            <a:pPr indent="0" lvl="0" marL="0" rtl="0" algn="l">
              <a:spcBef>
                <a:spcPts val="500"/>
              </a:spcBef>
              <a:spcAft>
                <a:spcPts val="0"/>
              </a:spcAft>
              <a:buNone/>
            </a:pPr>
            <a:r>
              <a:rPr lang="en" sz="1600">
                <a:solidFill>
                  <a:srgbClr val="434343"/>
                </a:solidFill>
                <a:latin typeface="Red Hat Display"/>
                <a:ea typeface="Red Hat Display"/>
                <a:cs typeface="Red Hat Display"/>
                <a:sym typeface="Red Hat Display"/>
              </a:rPr>
              <a:t>Configure management at scale</a:t>
            </a:r>
            <a:endParaRPr sz="1600">
              <a:solidFill>
                <a:srgbClr val="434343"/>
              </a:solidFill>
              <a:latin typeface="Red Hat Display"/>
              <a:ea typeface="Red Hat Display"/>
              <a:cs typeface="Red Hat Display"/>
              <a:sym typeface="Red Hat Display"/>
            </a:endParaRPr>
          </a:p>
        </p:txBody>
      </p:sp>
      <p:sp>
        <p:nvSpPr>
          <p:cNvPr id="1870" name="Google Shape;1870;p191"/>
          <p:cNvSpPr txBox="1"/>
          <p:nvPr/>
        </p:nvSpPr>
        <p:spPr>
          <a:xfrm>
            <a:off x="756177" y="752633"/>
            <a:ext cx="7032300" cy="71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200">
                <a:solidFill>
                  <a:srgbClr val="CC0000"/>
                </a:solidFill>
                <a:latin typeface="Red Hat Display"/>
                <a:ea typeface="Red Hat Display"/>
                <a:cs typeface="Red Hat Display"/>
                <a:sym typeface="Red Hat Display"/>
              </a:rPr>
              <a:t>WHY AUTOMATE YOUR NETWORK?</a:t>
            </a:r>
            <a:endParaRPr sz="3200">
              <a:solidFill>
                <a:srgbClr val="CC0000"/>
              </a:solidFill>
              <a:latin typeface="Red Hat Display"/>
              <a:ea typeface="Red Hat Display"/>
              <a:cs typeface="Red Hat Display"/>
              <a:sym typeface="Red Hat Display"/>
            </a:endParaRPr>
          </a:p>
        </p:txBody>
      </p:sp>
      <p:pic>
        <p:nvPicPr>
          <p:cNvPr id="1871" name="Google Shape;1871;p191"/>
          <p:cNvPicPr preferRelativeResize="0"/>
          <p:nvPr/>
        </p:nvPicPr>
        <p:blipFill>
          <a:blip r:embed="rId4">
            <a:alphaModFix/>
          </a:blip>
          <a:stretch>
            <a:fillRect/>
          </a:stretch>
        </p:blipFill>
        <p:spPr>
          <a:xfrm>
            <a:off x="8130910" y="2909917"/>
            <a:ext cx="1444147" cy="14441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192"/>
          <p:cNvSpPr/>
          <p:nvPr/>
        </p:nvSpPr>
        <p:spPr>
          <a:xfrm>
            <a:off x="588719" y="1253833"/>
            <a:ext cx="9834300" cy="52272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562B7"/>
                </a:solidFill>
                <a:latin typeface="Courier New"/>
                <a:ea typeface="Courier New"/>
                <a:cs typeface="Courier New"/>
                <a:sym typeface="Courier New"/>
              </a:rPr>
              <a:t>hosts</a:t>
            </a:r>
            <a:r>
              <a:rPr lang="en" sz="2400">
                <a:latin typeface="Courier New"/>
                <a:ea typeface="Courier New"/>
                <a:cs typeface="Courier New"/>
                <a:sym typeface="Courier New"/>
              </a:rPr>
              <a:t>: cisco</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gather_facts</a:t>
            </a:r>
            <a:r>
              <a:rPr lang="en" sz="2400">
                <a:latin typeface="Courier New"/>
                <a:ea typeface="Courier New"/>
                <a:cs typeface="Courier New"/>
                <a:sym typeface="Courier New"/>
              </a:rPr>
              <a:t>: false</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connection</a:t>
            </a:r>
            <a:r>
              <a:rPr lang="en" sz="2400">
                <a:latin typeface="Courier New"/>
                <a:ea typeface="Courier New"/>
                <a:cs typeface="Courier New"/>
                <a:sym typeface="Courier New"/>
              </a:rPr>
              <a:t>: network_cli</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show</a:t>
            </a:r>
            <a:r>
              <a:rPr b="1"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command for cisco</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cli_command</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command</a:t>
            </a:r>
            <a:r>
              <a:rPr lang="en" sz="2400">
                <a:latin typeface="Courier New"/>
                <a:ea typeface="Courier New"/>
                <a:cs typeface="Courier New"/>
                <a:sym typeface="Courier New"/>
              </a:rPr>
              <a:t>: </a:t>
            </a:r>
            <a:r>
              <a:rPr b="1" lang="en" sz="2400">
                <a:latin typeface="Courier New"/>
                <a:ea typeface="Courier New"/>
                <a:cs typeface="Courier New"/>
                <a:sym typeface="Courier New"/>
              </a:rPr>
              <a:t>show ip int br</a:t>
            </a:r>
            <a:endParaRPr b="1"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register</a:t>
            </a:r>
            <a:r>
              <a:rPr lang="en" sz="2400">
                <a:latin typeface="Courier New"/>
                <a:ea typeface="Courier New"/>
                <a:cs typeface="Courier New"/>
                <a:sym typeface="Courier New"/>
              </a:rPr>
              <a:t>: result</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display result to terminal window</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Clr>
                <a:schemeClr val="dk1"/>
              </a:buClr>
              <a:buSzPts val="1500"/>
              <a:buFont typeface="Arial"/>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debug</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var</a:t>
            </a:r>
            <a:r>
              <a:rPr lang="en" sz="2400">
                <a:latin typeface="Courier New"/>
                <a:ea typeface="Courier New"/>
                <a:cs typeface="Courier New"/>
                <a:sym typeface="Courier New"/>
              </a:rPr>
              <a:t>: result.stdout_lines</a:t>
            </a:r>
            <a:endParaRPr sz="2400">
              <a:latin typeface="Courier New"/>
              <a:ea typeface="Courier New"/>
              <a:cs typeface="Courier New"/>
              <a:sym typeface="Courier New"/>
            </a:endParaRPr>
          </a:p>
        </p:txBody>
      </p:sp>
      <p:sp>
        <p:nvSpPr>
          <p:cNvPr id="1877" name="Google Shape;1877;p192"/>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AUTOMATION FOR EVERYONE:  </a:t>
            </a:r>
            <a:r>
              <a:rPr b="1" lang="en" sz="2400">
                <a:solidFill>
                  <a:srgbClr val="FFFFFF"/>
                </a:solidFill>
                <a:latin typeface="Overpass"/>
                <a:ea typeface="Overpass"/>
                <a:cs typeface="Overpass"/>
                <a:sym typeface="Overpass"/>
              </a:rPr>
              <a:t>NETWORK ENGINEERS</a:t>
            </a:r>
            <a:endParaRPr b="1" sz="2400">
              <a:solidFill>
                <a:srgbClr val="FFFFFF"/>
              </a:solidFill>
              <a:latin typeface="Overpass"/>
              <a:ea typeface="Overpass"/>
              <a:cs typeface="Overpass"/>
              <a:sym typeface="Overpas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Google Shape;1882;p193"/>
          <p:cNvSpPr/>
          <p:nvPr/>
        </p:nvSpPr>
        <p:spPr>
          <a:xfrm>
            <a:off x="563092" y="1051333"/>
            <a:ext cx="10864200" cy="4588500"/>
          </a:xfrm>
          <a:prstGeom prst="rect">
            <a:avLst/>
          </a:prstGeom>
          <a:solidFill>
            <a:srgbClr val="00000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883" name="Google Shape;1883;p193"/>
          <p:cNvPicPr preferRelativeResize="0"/>
          <p:nvPr/>
        </p:nvPicPr>
        <p:blipFill rotWithShape="1">
          <a:blip r:embed="rId3">
            <a:alphaModFix/>
          </a:blip>
          <a:srcRect b="10391" l="3810" r="5255" t="9177"/>
          <a:stretch/>
        </p:blipFill>
        <p:spPr>
          <a:xfrm>
            <a:off x="596184" y="1084467"/>
            <a:ext cx="10715022" cy="4489168"/>
          </a:xfrm>
          <a:prstGeom prst="rect">
            <a:avLst/>
          </a:prstGeom>
          <a:noFill/>
          <a:ln>
            <a:noFill/>
          </a:ln>
        </p:spPr>
      </p:pic>
      <p:sp>
        <p:nvSpPr>
          <p:cNvPr id="1884" name="Google Shape;1884;p193"/>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CC0000"/>
                </a:solidFill>
                <a:latin typeface="Overpass"/>
                <a:ea typeface="Overpass"/>
                <a:cs typeface="Overpass"/>
                <a:sym typeface="Overpass"/>
              </a:rPr>
              <a:t>AUTOMATION FOR EVERYONE: </a:t>
            </a:r>
            <a:r>
              <a:rPr b="1" lang="en" sz="2400">
                <a:solidFill>
                  <a:srgbClr val="CC0000"/>
                </a:solidFill>
                <a:latin typeface="Overpass"/>
                <a:ea typeface="Overpass"/>
                <a:cs typeface="Overpass"/>
                <a:sym typeface="Overpass"/>
              </a:rPr>
              <a:t>PLAYBOOK RESULTS</a:t>
            </a:r>
            <a:endParaRPr b="1" sz="2400">
              <a:solidFill>
                <a:srgbClr val="CC0000"/>
              </a:solidFill>
              <a:latin typeface="Overpass"/>
              <a:ea typeface="Overpass"/>
              <a:cs typeface="Overpass"/>
              <a:sym typeface="Overpas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8" name="Shape 1888"/>
        <p:cNvGrpSpPr/>
        <p:nvPr/>
      </p:nvGrpSpPr>
      <p:grpSpPr>
        <a:xfrm>
          <a:off x="0" y="0"/>
          <a:ext cx="0" cy="0"/>
          <a:chOff x="0" y="0"/>
          <a:chExt cx="0" cy="0"/>
        </a:xfrm>
      </p:grpSpPr>
      <p:sp>
        <p:nvSpPr>
          <p:cNvPr id="1889" name="Google Shape;1889;p194"/>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AUTOMATION FOR EVERYONE: </a:t>
            </a:r>
            <a:r>
              <a:rPr b="1" lang="en" sz="2400">
                <a:solidFill>
                  <a:srgbClr val="FFFFFF"/>
                </a:solidFill>
                <a:latin typeface="Overpass"/>
                <a:ea typeface="Overpass"/>
                <a:cs typeface="Overpass"/>
                <a:sym typeface="Overpass"/>
              </a:rPr>
              <a:t>NETWORK ENGINEERS</a:t>
            </a:r>
            <a:endParaRPr b="1" sz="2400">
              <a:solidFill>
                <a:srgbClr val="FFFFFF"/>
              </a:solidFill>
              <a:latin typeface="Overpass"/>
              <a:ea typeface="Overpass"/>
              <a:cs typeface="Overpass"/>
              <a:sym typeface="Overpass"/>
            </a:endParaRPr>
          </a:p>
        </p:txBody>
      </p:sp>
      <p:sp>
        <p:nvSpPr>
          <p:cNvPr id="1890" name="Google Shape;1890;p194"/>
          <p:cNvSpPr/>
          <p:nvPr/>
        </p:nvSpPr>
        <p:spPr>
          <a:xfrm>
            <a:off x="588719" y="1253833"/>
            <a:ext cx="9834300" cy="52416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562B7"/>
                </a:solidFill>
                <a:latin typeface="Courier New"/>
                <a:ea typeface="Courier New"/>
                <a:cs typeface="Courier New"/>
                <a:sym typeface="Courier New"/>
              </a:rPr>
              <a:t>hosts</a:t>
            </a:r>
            <a:r>
              <a:rPr lang="en" sz="2400">
                <a:latin typeface="Courier New"/>
                <a:ea typeface="Courier New"/>
                <a:cs typeface="Courier New"/>
                <a:sym typeface="Courier New"/>
              </a:rPr>
              <a:t>: juniper</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gather_facts</a:t>
            </a:r>
            <a:r>
              <a:rPr lang="en" sz="2400">
                <a:latin typeface="Courier New"/>
                <a:ea typeface="Courier New"/>
                <a:cs typeface="Courier New"/>
                <a:sym typeface="Courier New"/>
              </a:rPr>
              <a:t>: false</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connection</a:t>
            </a:r>
            <a:r>
              <a:rPr lang="en" sz="2400">
                <a:latin typeface="Courier New"/>
                <a:ea typeface="Courier New"/>
                <a:cs typeface="Courier New"/>
                <a:sym typeface="Courier New"/>
              </a:rPr>
              <a:t>: network_cli</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tasks</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show</a:t>
            </a:r>
            <a:r>
              <a:rPr b="1"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command for juniper</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cli_command</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command</a:t>
            </a:r>
            <a:r>
              <a:rPr lang="en" sz="2400">
                <a:latin typeface="Courier New"/>
                <a:ea typeface="Courier New"/>
                <a:cs typeface="Courier New"/>
                <a:sym typeface="Courier New"/>
              </a:rPr>
              <a:t>: </a:t>
            </a:r>
            <a:r>
              <a:rPr b="1" lang="en" sz="2400">
                <a:latin typeface="Courier New"/>
                <a:ea typeface="Courier New"/>
                <a:cs typeface="Courier New"/>
                <a:sym typeface="Courier New"/>
              </a:rPr>
              <a:t>show interfaces terse em1</a:t>
            </a:r>
            <a:endParaRPr b="1"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register</a:t>
            </a:r>
            <a:r>
              <a:rPr lang="en" sz="2400">
                <a:latin typeface="Courier New"/>
                <a:ea typeface="Courier New"/>
                <a:cs typeface="Courier New"/>
                <a:sym typeface="Courier New"/>
              </a:rPr>
              <a:t>: result</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 </a:t>
            </a:r>
            <a:r>
              <a:rPr b="1" lang="en" sz="2400">
                <a:solidFill>
                  <a:srgbClr val="1678C4"/>
                </a:solidFill>
                <a:latin typeface="Courier New"/>
                <a:ea typeface="Courier New"/>
                <a:cs typeface="Courier New"/>
                <a:sym typeface="Courier New"/>
              </a:rPr>
              <a:t>name</a:t>
            </a:r>
            <a:r>
              <a:rPr lang="en" sz="2400">
                <a:latin typeface="Courier New"/>
                <a:ea typeface="Courier New"/>
                <a:cs typeface="Courier New"/>
                <a:sym typeface="Courier New"/>
              </a:rPr>
              <a:t>: </a:t>
            </a:r>
            <a:r>
              <a:rPr b="1" lang="en" sz="2400">
                <a:solidFill>
                  <a:srgbClr val="A30000"/>
                </a:solidFill>
                <a:latin typeface="Courier New"/>
                <a:ea typeface="Courier New"/>
                <a:cs typeface="Courier New"/>
                <a:sym typeface="Courier New"/>
              </a:rPr>
              <a:t>display result to terminal window</a:t>
            </a:r>
            <a:endParaRPr b="1" sz="2400">
              <a:solidFill>
                <a:srgbClr val="A30000"/>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debug</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b="1" lang="en" sz="2400">
                <a:solidFill>
                  <a:srgbClr val="1678C4"/>
                </a:solidFill>
                <a:latin typeface="Courier New"/>
                <a:ea typeface="Courier New"/>
                <a:cs typeface="Courier New"/>
                <a:sym typeface="Courier New"/>
              </a:rPr>
              <a:t>var</a:t>
            </a:r>
            <a:r>
              <a:rPr lang="en" sz="2400">
                <a:latin typeface="Courier New"/>
                <a:ea typeface="Courier New"/>
                <a:cs typeface="Courier New"/>
                <a:sym typeface="Courier New"/>
              </a:rPr>
              <a:t>: result.stdout_lines</a:t>
            </a:r>
            <a:endParaRPr sz="2400">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195"/>
          <p:cNvSpPr/>
          <p:nvPr/>
        </p:nvSpPr>
        <p:spPr>
          <a:xfrm>
            <a:off x="1523619" y="963000"/>
            <a:ext cx="8611800" cy="5648700"/>
          </a:xfrm>
          <a:prstGeom prst="rect">
            <a:avLst/>
          </a:prstGeom>
          <a:solidFill>
            <a:srgbClr val="000000"/>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896" name="Google Shape;1896;p195"/>
          <p:cNvPicPr preferRelativeResize="0"/>
          <p:nvPr/>
        </p:nvPicPr>
        <p:blipFill rotWithShape="1">
          <a:blip r:embed="rId3">
            <a:alphaModFix/>
          </a:blip>
          <a:srcRect b="8354" l="4145" r="5151" t="6654"/>
          <a:stretch/>
        </p:blipFill>
        <p:spPr>
          <a:xfrm>
            <a:off x="1589869" y="1045833"/>
            <a:ext cx="8462716" cy="5483067"/>
          </a:xfrm>
          <a:prstGeom prst="rect">
            <a:avLst/>
          </a:prstGeom>
          <a:noFill/>
          <a:ln>
            <a:noFill/>
          </a:ln>
        </p:spPr>
      </p:pic>
      <p:sp>
        <p:nvSpPr>
          <p:cNvPr id="1897" name="Google Shape;1897;p195"/>
          <p:cNvSpPr txBox="1"/>
          <p:nvPr/>
        </p:nvSpPr>
        <p:spPr>
          <a:xfrm>
            <a:off x="67" y="360067"/>
            <a:ext cx="121890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rgbClr val="CC0000"/>
                </a:solidFill>
                <a:latin typeface="Overpass"/>
                <a:ea typeface="Overpass"/>
                <a:cs typeface="Overpass"/>
                <a:sym typeface="Overpass"/>
              </a:rPr>
              <a:t>AUTOMATION FOR EVERYONE: </a:t>
            </a:r>
            <a:r>
              <a:rPr b="1" lang="en" sz="2400">
                <a:solidFill>
                  <a:srgbClr val="CC0000"/>
                </a:solidFill>
                <a:latin typeface="Overpass"/>
                <a:ea typeface="Overpass"/>
                <a:cs typeface="Overpass"/>
                <a:sym typeface="Overpass"/>
              </a:rPr>
              <a:t>PLAYBOOK RESULTS</a:t>
            </a:r>
            <a:endParaRPr b="1" sz="2400">
              <a:solidFill>
                <a:srgbClr val="CC0000"/>
              </a:solidFill>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33"/>
          <p:cNvSpPr txBox="1"/>
          <p:nvPr/>
        </p:nvSpPr>
        <p:spPr>
          <a:xfrm>
            <a:off x="-67" y="474067"/>
            <a:ext cx="12189000" cy="826500"/>
          </a:xfrm>
          <a:prstGeom prst="rect">
            <a:avLst/>
          </a:prstGeom>
          <a:noFill/>
          <a:ln>
            <a:noFill/>
          </a:ln>
        </p:spPr>
        <p:txBody>
          <a:bodyPr anchorCtr="0" anchor="b" bIns="121875" lIns="121875" spcFirstLastPara="1" rIns="121875" wrap="square" tIns="12187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What can I do using Ansible?</a:t>
            </a:r>
            <a:endParaRPr sz="3600">
              <a:solidFill>
                <a:srgbClr val="EE0000"/>
              </a:solidFill>
              <a:latin typeface="Red Hat Display"/>
              <a:ea typeface="Red Hat Display"/>
              <a:cs typeface="Red Hat Display"/>
              <a:sym typeface="Red Hat Display"/>
            </a:endParaRPr>
          </a:p>
        </p:txBody>
      </p:sp>
      <p:sp>
        <p:nvSpPr>
          <p:cNvPr id="815" name="Google Shape;815;p133"/>
          <p:cNvSpPr txBox="1"/>
          <p:nvPr/>
        </p:nvSpPr>
        <p:spPr>
          <a:xfrm>
            <a:off x="-67" y="1362033"/>
            <a:ext cx="12189000" cy="492900"/>
          </a:xfrm>
          <a:prstGeom prst="rect">
            <a:avLst/>
          </a:prstGeom>
          <a:noFill/>
          <a:ln>
            <a:noFill/>
          </a:ln>
        </p:spPr>
        <p:txBody>
          <a:bodyPr anchorCtr="0" anchor="t" bIns="60925" lIns="121875" spcFirstLastPara="1" rIns="121875" wrap="square" tIns="60925">
            <a:noAutofit/>
          </a:bodyPr>
          <a:lstStyle/>
          <a:p>
            <a:pPr indent="0" lvl="0" marL="0" marR="0" rtl="0" algn="ctr">
              <a:lnSpc>
                <a:spcPct val="115000"/>
              </a:lnSpc>
              <a:spcBef>
                <a:spcPts val="0"/>
              </a:spcBef>
              <a:spcAft>
                <a:spcPts val="0"/>
              </a:spcAft>
              <a:buClr>
                <a:schemeClr val="dk1"/>
              </a:buClr>
              <a:buSzPts val="1500"/>
              <a:buFont typeface="Arial"/>
              <a:buNone/>
            </a:pPr>
            <a:r>
              <a:rPr lang="en" sz="1900">
                <a:solidFill>
                  <a:srgbClr val="666666"/>
                </a:solidFill>
                <a:latin typeface="Red Hat Display"/>
                <a:ea typeface="Red Hat Display"/>
                <a:cs typeface="Red Hat Display"/>
                <a:sym typeface="Red Hat Display"/>
              </a:rPr>
              <a:t>Automate the deployment and management of your entire IT footprint. </a:t>
            </a:r>
            <a:br>
              <a:rPr lang="en" sz="1900">
                <a:solidFill>
                  <a:srgbClr val="666666"/>
                </a:solidFill>
                <a:latin typeface="Red Hat Display"/>
                <a:ea typeface="Red Hat Display"/>
                <a:cs typeface="Red Hat Display"/>
                <a:sym typeface="Red Hat Display"/>
              </a:rPr>
            </a:br>
            <a:endParaRPr sz="1500">
              <a:solidFill>
                <a:srgbClr val="666666"/>
              </a:solidFill>
              <a:latin typeface="Red Hat Display"/>
              <a:ea typeface="Red Hat Display"/>
              <a:cs typeface="Red Hat Display"/>
              <a:sym typeface="Red Hat Display"/>
            </a:endParaRPr>
          </a:p>
        </p:txBody>
      </p:sp>
      <p:sp>
        <p:nvSpPr>
          <p:cNvPr id="816" name="Google Shape;816;p133"/>
          <p:cNvSpPr/>
          <p:nvPr/>
        </p:nvSpPr>
        <p:spPr>
          <a:xfrm>
            <a:off x="1278547"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Orchestration</a:t>
            </a:r>
            <a:endParaRPr sz="1200">
              <a:solidFill>
                <a:srgbClr val="F3F3F3"/>
              </a:solidFill>
              <a:latin typeface="Red Hat Display"/>
              <a:ea typeface="Red Hat Display"/>
              <a:cs typeface="Red Hat Display"/>
              <a:sym typeface="Red Hat Display"/>
            </a:endParaRPr>
          </a:p>
        </p:txBody>
      </p:sp>
      <p:sp>
        <p:nvSpPr>
          <p:cNvPr id="817" name="Google Shape;817;p133"/>
          <p:cNvSpPr txBox="1"/>
          <p:nvPr/>
        </p:nvSpPr>
        <p:spPr>
          <a:xfrm>
            <a:off x="1278547" y="2148767"/>
            <a:ext cx="9507300" cy="443700"/>
          </a:xfrm>
          <a:prstGeom prst="rect">
            <a:avLst/>
          </a:prstGeom>
          <a:noFill/>
          <a:ln>
            <a:noFill/>
          </a:ln>
        </p:spPr>
        <p:txBody>
          <a:bodyPr anchorCtr="0" anchor="t" bIns="60925" lIns="121875" spcFirstLastPara="1" rIns="121875" wrap="square" tIns="60925">
            <a:noAutofit/>
          </a:bodyPr>
          <a:lstStyle/>
          <a:p>
            <a:pPr indent="0" lvl="0" marL="0" marR="0" rtl="0" algn="l">
              <a:lnSpc>
                <a:spcPct val="115000"/>
              </a:lnSpc>
              <a:spcBef>
                <a:spcPts val="0"/>
              </a:spcBef>
              <a:spcAft>
                <a:spcPts val="0"/>
              </a:spcAft>
              <a:buClr>
                <a:schemeClr val="dk1"/>
              </a:buClr>
              <a:buSzPts val="1500"/>
              <a:buFont typeface="Arial"/>
              <a:buNone/>
            </a:pPr>
            <a:r>
              <a:rPr b="1" lang="en" sz="1600">
                <a:solidFill>
                  <a:srgbClr val="666666"/>
                </a:solidFill>
                <a:latin typeface="Red Hat Display"/>
                <a:ea typeface="Red Hat Display"/>
                <a:cs typeface="Red Hat Display"/>
                <a:sym typeface="Red Hat Display"/>
              </a:rPr>
              <a:t>Do this...</a:t>
            </a:r>
            <a:br>
              <a:rPr b="1" lang="en" sz="1900">
                <a:solidFill>
                  <a:srgbClr val="666666"/>
                </a:solidFill>
                <a:latin typeface="Red Hat Display"/>
                <a:ea typeface="Red Hat Display"/>
                <a:cs typeface="Red Hat Display"/>
                <a:sym typeface="Red Hat Display"/>
              </a:rPr>
            </a:br>
            <a:endParaRPr b="1" sz="1500">
              <a:solidFill>
                <a:srgbClr val="666666"/>
              </a:solidFill>
              <a:latin typeface="Red Hat Display"/>
              <a:ea typeface="Red Hat Display"/>
              <a:cs typeface="Red Hat Display"/>
              <a:sym typeface="Red Hat Display"/>
            </a:endParaRPr>
          </a:p>
        </p:txBody>
      </p:sp>
      <p:sp>
        <p:nvSpPr>
          <p:cNvPr id="818" name="Google Shape;818;p133"/>
          <p:cNvSpPr/>
          <p:nvPr/>
        </p:nvSpPr>
        <p:spPr>
          <a:xfrm>
            <a:off x="1278547" y="41163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Clr>
                <a:schemeClr val="dk1"/>
              </a:buClr>
              <a:buSzPts val="1500"/>
              <a:buFont typeface="Arial"/>
              <a:buNone/>
            </a:pPr>
            <a:r>
              <a:rPr lang="en" sz="1200">
                <a:solidFill>
                  <a:srgbClr val="434343"/>
                </a:solidFill>
                <a:latin typeface="Red Hat Display"/>
                <a:ea typeface="Red Hat Display"/>
                <a:cs typeface="Red Hat Display"/>
                <a:sym typeface="Red Hat Display"/>
              </a:rPr>
              <a:t>Firewalls</a:t>
            </a:r>
            <a:endParaRPr sz="1200">
              <a:solidFill>
                <a:srgbClr val="434343"/>
              </a:solidFill>
              <a:latin typeface="Red Hat Display"/>
              <a:ea typeface="Red Hat Display"/>
              <a:cs typeface="Red Hat Display"/>
              <a:sym typeface="Red Hat Display"/>
            </a:endParaRPr>
          </a:p>
        </p:txBody>
      </p:sp>
      <p:sp>
        <p:nvSpPr>
          <p:cNvPr id="819" name="Google Shape;819;p133"/>
          <p:cNvSpPr/>
          <p:nvPr/>
        </p:nvSpPr>
        <p:spPr>
          <a:xfrm>
            <a:off x="2903740"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Configuration Management</a:t>
            </a:r>
            <a:endParaRPr sz="1200">
              <a:solidFill>
                <a:srgbClr val="F3F3F3"/>
              </a:solidFill>
              <a:latin typeface="Red Hat Display"/>
              <a:ea typeface="Red Hat Display"/>
              <a:cs typeface="Red Hat Display"/>
              <a:sym typeface="Red Hat Display"/>
            </a:endParaRPr>
          </a:p>
        </p:txBody>
      </p:sp>
      <p:sp>
        <p:nvSpPr>
          <p:cNvPr id="820" name="Google Shape;820;p133"/>
          <p:cNvSpPr/>
          <p:nvPr/>
        </p:nvSpPr>
        <p:spPr>
          <a:xfrm>
            <a:off x="4489477"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Application Deployment</a:t>
            </a:r>
            <a:endParaRPr sz="1200">
              <a:solidFill>
                <a:srgbClr val="F3F3F3"/>
              </a:solidFill>
              <a:latin typeface="Red Hat Display"/>
              <a:ea typeface="Red Hat Display"/>
              <a:cs typeface="Red Hat Display"/>
              <a:sym typeface="Red Hat Display"/>
            </a:endParaRPr>
          </a:p>
        </p:txBody>
      </p:sp>
      <p:sp>
        <p:nvSpPr>
          <p:cNvPr id="821" name="Google Shape;821;p133"/>
          <p:cNvSpPr/>
          <p:nvPr/>
        </p:nvSpPr>
        <p:spPr>
          <a:xfrm>
            <a:off x="6114670"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Provisioning</a:t>
            </a:r>
            <a:endParaRPr sz="1200">
              <a:solidFill>
                <a:srgbClr val="F3F3F3"/>
              </a:solidFill>
              <a:latin typeface="Red Hat Display"/>
              <a:ea typeface="Red Hat Display"/>
              <a:cs typeface="Red Hat Display"/>
              <a:sym typeface="Red Hat Display"/>
            </a:endParaRPr>
          </a:p>
        </p:txBody>
      </p:sp>
      <p:sp>
        <p:nvSpPr>
          <p:cNvPr id="822" name="Google Shape;822;p133"/>
          <p:cNvSpPr/>
          <p:nvPr/>
        </p:nvSpPr>
        <p:spPr>
          <a:xfrm>
            <a:off x="7700406"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Continuous Delivery</a:t>
            </a:r>
            <a:endParaRPr sz="1200">
              <a:solidFill>
                <a:srgbClr val="F3F3F3"/>
              </a:solidFill>
              <a:latin typeface="Red Hat Display"/>
              <a:ea typeface="Red Hat Display"/>
              <a:cs typeface="Red Hat Display"/>
              <a:sym typeface="Red Hat Display"/>
            </a:endParaRPr>
          </a:p>
        </p:txBody>
      </p:sp>
      <p:sp>
        <p:nvSpPr>
          <p:cNvPr id="823" name="Google Shape;823;p133"/>
          <p:cNvSpPr/>
          <p:nvPr/>
        </p:nvSpPr>
        <p:spPr>
          <a:xfrm>
            <a:off x="9325600" y="2592367"/>
            <a:ext cx="1460100" cy="759600"/>
          </a:xfrm>
          <a:prstGeom prst="rect">
            <a:avLst/>
          </a:prstGeom>
          <a:solidFill>
            <a:srgbClr val="545860"/>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F3F3F3"/>
                </a:solidFill>
                <a:latin typeface="Red Hat Display"/>
                <a:ea typeface="Red Hat Display"/>
                <a:cs typeface="Red Hat Display"/>
                <a:sym typeface="Red Hat Display"/>
              </a:rPr>
              <a:t>Security and Compliance</a:t>
            </a:r>
            <a:endParaRPr sz="1200">
              <a:solidFill>
                <a:srgbClr val="F3F3F3"/>
              </a:solidFill>
              <a:latin typeface="Red Hat Display"/>
              <a:ea typeface="Red Hat Display"/>
              <a:cs typeface="Red Hat Display"/>
              <a:sym typeface="Red Hat Display"/>
            </a:endParaRPr>
          </a:p>
        </p:txBody>
      </p:sp>
      <p:sp>
        <p:nvSpPr>
          <p:cNvPr id="824" name="Google Shape;824;p133"/>
          <p:cNvSpPr txBox="1"/>
          <p:nvPr/>
        </p:nvSpPr>
        <p:spPr>
          <a:xfrm>
            <a:off x="1278547" y="3672767"/>
            <a:ext cx="9507300" cy="443700"/>
          </a:xfrm>
          <a:prstGeom prst="rect">
            <a:avLst/>
          </a:prstGeom>
          <a:noFill/>
          <a:ln>
            <a:noFill/>
          </a:ln>
        </p:spPr>
        <p:txBody>
          <a:bodyPr anchorCtr="0" anchor="t" bIns="60925" lIns="121875" spcFirstLastPara="1" rIns="121875" wrap="square" tIns="60925">
            <a:noAutofit/>
          </a:bodyPr>
          <a:lstStyle/>
          <a:p>
            <a:pPr indent="0" lvl="0" marL="0" marR="0" rtl="0" algn="l">
              <a:lnSpc>
                <a:spcPct val="115000"/>
              </a:lnSpc>
              <a:spcBef>
                <a:spcPts val="0"/>
              </a:spcBef>
              <a:spcAft>
                <a:spcPts val="0"/>
              </a:spcAft>
              <a:buClr>
                <a:schemeClr val="dk1"/>
              </a:buClr>
              <a:buSzPts val="1500"/>
              <a:buFont typeface="Arial"/>
              <a:buNone/>
            </a:pPr>
            <a:r>
              <a:rPr b="1" lang="en" sz="1600">
                <a:solidFill>
                  <a:srgbClr val="666666"/>
                </a:solidFill>
                <a:latin typeface="Red Hat Display"/>
                <a:ea typeface="Red Hat Display"/>
                <a:cs typeface="Red Hat Display"/>
                <a:sym typeface="Red Hat Display"/>
              </a:rPr>
              <a:t>On these...</a:t>
            </a:r>
            <a:br>
              <a:rPr b="1" lang="en" sz="1900">
                <a:solidFill>
                  <a:srgbClr val="666666"/>
                </a:solidFill>
                <a:latin typeface="Red Hat Display"/>
                <a:ea typeface="Red Hat Display"/>
                <a:cs typeface="Red Hat Display"/>
                <a:sym typeface="Red Hat Display"/>
              </a:rPr>
            </a:br>
            <a:endParaRPr b="1" sz="1500">
              <a:solidFill>
                <a:srgbClr val="666666"/>
              </a:solidFill>
              <a:latin typeface="Red Hat Display"/>
              <a:ea typeface="Red Hat Display"/>
              <a:cs typeface="Red Hat Display"/>
              <a:sym typeface="Red Hat Display"/>
            </a:endParaRPr>
          </a:p>
        </p:txBody>
      </p:sp>
      <p:sp>
        <p:nvSpPr>
          <p:cNvPr id="825" name="Google Shape;825;p133"/>
          <p:cNvSpPr/>
          <p:nvPr/>
        </p:nvSpPr>
        <p:spPr>
          <a:xfrm>
            <a:off x="3216029" y="41163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Load Balancers</a:t>
            </a:r>
            <a:endParaRPr sz="1200">
              <a:solidFill>
                <a:srgbClr val="434343"/>
              </a:solidFill>
              <a:latin typeface="Red Hat Display"/>
              <a:ea typeface="Red Hat Display"/>
              <a:cs typeface="Red Hat Display"/>
              <a:sym typeface="Red Hat Display"/>
            </a:endParaRPr>
          </a:p>
        </p:txBody>
      </p:sp>
      <p:sp>
        <p:nvSpPr>
          <p:cNvPr id="826" name="Google Shape;826;p133"/>
          <p:cNvSpPr/>
          <p:nvPr/>
        </p:nvSpPr>
        <p:spPr>
          <a:xfrm>
            <a:off x="5153510" y="41163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Applications</a:t>
            </a:r>
            <a:endParaRPr sz="1200">
              <a:solidFill>
                <a:srgbClr val="434343"/>
              </a:solidFill>
              <a:latin typeface="Red Hat Display"/>
              <a:ea typeface="Red Hat Display"/>
              <a:cs typeface="Red Hat Display"/>
              <a:sym typeface="Red Hat Display"/>
            </a:endParaRPr>
          </a:p>
        </p:txBody>
      </p:sp>
      <p:sp>
        <p:nvSpPr>
          <p:cNvPr id="827" name="Google Shape;827;p133"/>
          <p:cNvSpPr/>
          <p:nvPr/>
        </p:nvSpPr>
        <p:spPr>
          <a:xfrm>
            <a:off x="7090992" y="41163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Containers</a:t>
            </a:r>
            <a:endParaRPr sz="1200">
              <a:solidFill>
                <a:srgbClr val="434343"/>
              </a:solidFill>
              <a:latin typeface="Red Hat Display"/>
              <a:ea typeface="Red Hat Display"/>
              <a:cs typeface="Red Hat Display"/>
              <a:sym typeface="Red Hat Display"/>
            </a:endParaRPr>
          </a:p>
        </p:txBody>
      </p:sp>
      <p:sp>
        <p:nvSpPr>
          <p:cNvPr id="828" name="Google Shape;828;p133"/>
          <p:cNvSpPr/>
          <p:nvPr/>
        </p:nvSpPr>
        <p:spPr>
          <a:xfrm>
            <a:off x="9028474" y="41163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Clouds</a:t>
            </a:r>
            <a:endParaRPr sz="1200">
              <a:solidFill>
                <a:srgbClr val="434343"/>
              </a:solidFill>
              <a:latin typeface="Red Hat Display"/>
              <a:ea typeface="Red Hat Display"/>
              <a:cs typeface="Red Hat Display"/>
              <a:sym typeface="Red Hat Display"/>
            </a:endParaRPr>
          </a:p>
        </p:txBody>
      </p:sp>
      <p:sp>
        <p:nvSpPr>
          <p:cNvPr id="829" name="Google Shape;829;p133"/>
          <p:cNvSpPr/>
          <p:nvPr/>
        </p:nvSpPr>
        <p:spPr>
          <a:xfrm>
            <a:off x="1278547" y="50307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Servers</a:t>
            </a:r>
            <a:endParaRPr sz="1200">
              <a:solidFill>
                <a:srgbClr val="434343"/>
              </a:solidFill>
              <a:latin typeface="Red Hat Display"/>
              <a:ea typeface="Red Hat Display"/>
              <a:cs typeface="Red Hat Display"/>
              <a:sym typeface="Red Hat Display"/>
            </a:endParaRPr>
          </a:p>
        </p:txBody>
      </p:sp>
      <p:sp>
        <p:nvSpPr>
          <p:cNvPr id="830" name="Google Shape;830;p133"/>
          <p:cNvSpPr/>
          <p:nvPr/>
        </p:nvSpPr>
        <p:spPr>
          <a:xfrm>
            <a:off x="3216029" y="50307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Infrastructure</a:t>
            </a:r>
            <a:endParaRPr sz="1200">
              <a:solidFill>
                <a:srgbClr val="434343"/>
              </a:solidFill>
              <a:latin typeface="Red Hat Display"/>
              <a:ea typeface="Red Hat Display"/>
              <a:cs typeface="Red Hat Display"/>
              <a:sym typeface="Red Hat Display"/>
            </a:endParaRPr>
          </a:p>
        </p:txBody>
      </p:sp>
      <p:sp>
        <p:nvSpPr>
          <p:cNvPr id="831" name="Google Shape;831;p133"/>
          <p:cNvSpPr/>
          <p:nvPr/>
        </p:nvSpPr>
        <p:spPr>
          <a:xfrm>
            <a:off x="5153510" y="50307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Storage</a:t>
            </a:r>
            <a:endParaRPr sz="1200">
              <a:solidFill>
                <a:srgbClr val="434343"/>
              </a:solidFill>
              <a:latin typeface="Red Hat Display"/>
              <a:ea typeface="Red Hat Display"/>
              <a:cs typeface="Red Hat Display"/>
              <a:sym typeface="Red Hat Display"/>
            </a:endParaRPr>
          </a:p>
        </p:txBody>
      </p:sp>
      <p:sp>
        <p:nvSpPr>
          <p:cNvPr id="832" name="Google Shape;832;p133"/>
          <p:cNvSpPr/>
          <p:nvPr/>
        </p:nvSpPr>
        <p:spPr>
          <a:xfrm>
            <a:off x="9028474" y="5030767"/>
            <a:ext cx="1757100" cy="7596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1200">
                <a:solidFill>
                  <a:srgbClr val="666666"/>
                </a:solidFill>
                <a:latin typeface="Red Hat Display"/>
                <a:ea typeface="Red Hat Display"/>
                <a:cs typeface="Red Hat Display"/>
                <a:sym typeface="Red Hat Display"/>
              </a:rPr>
              <a:t>And more...</a:t>
            </a:r>
            <a:endParaRPr b="1" sz="1200">
              <a:solidFill>
                <a:srgbClr val="666666"/>
              </a:solidFill>
              <a:latin typeface="Red Hat Display"/>
              <a:ea typeface="Red Hat Display"/>
              <a:cs typeface="Red Hat Display"/>
              <a:sym typeface="Red Hat Display"/>
            </a:endParaRPr>
          </a:p>
        </p:txBody>
      </p:sp>
      <p:sp>
        <p:nvSpPr>
          <p:cNvPr id="833" name="Google Shape;833;p133"/>
          <p:cNvSpPr/>
          <p:nvPr/>
        </p:nvSpPr>
        <p:spPr>
          <a:xfrm>
            <a:off x="7090992" y="5030767"/>
            <a:ext cx="1757100" cy="759600"/>
          </a:xfrm>
          <a:prstGeom prst="rect">
            <a:avLst/>
          </a:prstGeom>
          <a:solidFill>
            <a:srgbClr val="D8D8D8"/>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200">
                <a:solidFill>
                  <a:srgbClr val="434343"/>
                </a:solidFill>
                <a:latin typeface="Red Hat Display"/>
                <a:ea typeface="Red Hat Display"/>
                <a:cs typeface="Red Hat Display"/>
                <a:sym typeface="Red Hat Display"/>
              </a:rPr>
              <a:t>Network Devices</a:t>
            </a:r>
            <a:endParaRPr sz="1200">
              <a:solidFill>
                <a:srgbClr val="434343"/>
              </a:solidFill>
              <a:latin typeface="Red Hat Display"/>
              <a:ea typeface="Red Hat Display"/>
              <a:cs typeface="Red Hat Display"/>
              <a:sym typeface="Red Hat Display"/>
            </a:endParaRPr>
          </a:p>
        </p:txBody>
      </p:sp>
      <p:pic>
        <p:nvPicPr>
          <p:cNvPr id="834" name="Google Shape;834;p133"/>
          <p:cNvPicPr preferRelativeResize="0"/>
          <p:nvPr/>
        </p:nvPicPr>
        <p:blipFill rotWithShape="1">
          <a:blip r:embed="rId3">
            <a:alphaModFix/>
          </a:blip>
          <a:srcRect b="-37715" l="-13186" r="-9482" t="-47709"/>
          <a:stretch/>
        </p:blipFill>
        <p:spPr>
          <a:xfrm>
            <a:off x="10564623" y="6190133"/>
            <a:ext cx="1319602" cy="471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1" name="Shape 1901"/>
        <p:cNvGrpSpPr/>
        <p:nvPr/>
      </p:nvGrpSpPr>
      <p:grpSpPr>
        <a:xfrm>
          <a:off x="0" y="0"/>
          <a:ext cx="0" cy="0"/>
          <a:chOff x="0" y="0"/>
          <a:chExt cx="0" cy="0"/>
        </a:xfrm>
      </p:grpSpPr>
      <p:sp>
        <p:nvSpPr>
          <p:cNvPr id="1902" name="Google Shape;1902;p196"/>
          <p:cNvSpPr txBox="1"/>
          <p:nvPr/>
        </p:nvSpPr>
        <p:spPr>
          <a:xfrm>
            <a:off x="741081" y="2626200"/>
            <a:ext cx="11448000" cy="16056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100">
                <a:solidFill>
                  <a:srgbClr val="FFFFFF"/>
                </a:solidFill>
                <a:latin typeface="Overpass"/>
                <a:ea typeface="Overpass"/>
                <a:cs typeface="Overpass"/>
                <a:sym typeface="Overpass"/>
              </a:rPr>
              <a:t>USE CASE:</a:t>
            </a:r>
            <a:br>
              <a:rPr lang="en" sz="4000">
                <a:solidFill>
                  <a:srgbClr val="FFFFFF"/>
                </a:solidFill>
                <a:latin typeface="Overpass"/>
                <a:ea typeface="Overpass"/>
                <a:cs typeface="Overpass"/>
                <a:sym typeface="Overpass"/>
              </a:rPr>
            </a:br>
            <a:r>
              <a:rPr lang="en" sz="4000">
                <a:solidFill>
                  <a:srgbClr val="FFFFFF"/>
                </a:solidFill>
                <a:latin typeface="Overpass"/>
                <a:ea typeface="Overpass"/>
                <a:cs typeface="Overpass"/>
                <a:sym typeface="Overpass"/>
              </a:rPr>
              <a:t>WINDOWS AUTOMATION</a:t>
            </a:r>
            <a:endParaRPr sz="4000">
              <a:solidFill>
                <a:srgbClr val="FFFFFF"/>
              </a:solidFill>
              <a:latin typeface="Overpass"/>
              <a:ea typeface="Overpass"/>
              <a:cs typeface="Overpass"/>
              <a:sym typeface="Overpass"/>
            </a:endParaRPr>
          </a:p>
        </p:txBody>
      </p:sp>
      <p:pic>
        <p:nvPicPr>
          <p:cNvPr id="1903" name="Google Shape;1903;p196"/>
          <p:cNvPicPr preferRelativeResize="0"/>
          <p:nvPr/>
        </p:nvPicPr>
        <p:blipFill>
          <a:blip r:embed="rId4">
            <a:alphaModFix/>
          </a:blip>
          <a:stretch>
            <a:fillRect/>
          </a:stretch>
        </p:blipFill>
        <p:spPr>
          <a:xfrm>
            <a:off x="10884746" y="6399250"/>
            <a:ext cx="1085663" cy="256802"/>
          </a:xfrm>
          <a:prstGeom prst="rect">
            <a:avLst/>
          </a:prstGeom>
          <a:noFill/>
          <a:ln>
            <a:noFill/>
          </a:ln>
        </p:spPr>
      </p:pic>
      <p:pic>
        <p:nvPicPr>
          <p:cNvPr id="1904" name="Google Shape;1904;p196"/>
          <p:cNvPicPr preferRelativeResize="0"/>
          <p:nvPr/>
        </p:nvPicPr>
        <p:blipFill>
          <a:blip r:embed="rId5">
            <a:alphaModFix/>
          </a:blip>
          <a:stretch>
            <a:fillRect/>
          </a:stretch>
        </p:blipFill>
        <p:spPr>
          <a:xfrm>
            <a:off x="741075" y="561525"/>
            <a:ext cx="4418576" cy="1344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97"/>
          <p:cNvSpPr txBox="1"/>
          <p:nvPr/>
        </p:nvSpPr>
        <p:spPr>
          <a:xfrm>
            <a:off x="-348275" y="904213"/>
            <a:ext cx="12189000" cy="6951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SzPts val="4000"/>
              <a:buFont typeface="Open Sans"/>
              <a:buNone/>
            </a:pPr>
            <a:r>
              <a:rPr lang="en" sz="4000">
                <a:solidFill>
                  <a:srgbClr val="434343"/>
                </a:solidFill>
                <a:latin typeface="Overpass"/>
                <a:ea typeface="Overpass"/>
                <a:cs typeface="Overpass"/>
                <a:sym typeface="Overpass"/>
              </a:rPr>
              <a:t>WINDOWS</a:t>
            </a:r>
            <a:r>
              <a:rPr i="0" lang="en" sz="4000" u="none" cap="none" strike="noStrike">
                <a:solidFill>
                  <a:srgbClr val="434343"/>
                </a:solidFill>
                <a:latin typeface="Overpass"/>
                <a:ea typeface="Overpass"/>
                <a:cs typeface="Overpass"/>
                <a:sym typeface="Overpass"/>
              </a:rPr>
              <a:t> AUTOMATION</a:t>
            </a:r>
            <a:endParaRPr sz="4000">
              <a:solidFill>
                <a:srgbClr val="434343"/>
              </a:solidFill>
              <a:latin typeface="Overpass"/>
              <a:ea typeface="Overpass"/>
              <a:cs typeface="Overpass"/>
              <a:sym typeface="Overpass"/>
            </a:endParaRPr>
          </a:p>
        </p:txBody>
      </p:sp>
      <p:sp>
        <p:nvSpPr>
          <p:cNvPr id="1910" name="Google Shape;1910;p197"/>
          <p:cNvSpPr txBox="1"/>
          <p:nvPr/>
        </p:nvSpPr>
        <p:spPr>
          <a:xfrm>
            <a:off x="-348283" y="4784629"/>
            <a:ext cx="12189000" cy="952500"/>
          </a:xfrm>
          <a:prstGeom prst="rect">
            <a:avLst/>
          </a:prstGeom>
          <a:noFill/>
          <a:ln>
            <a:noFill/>
          </a:ln>
        </p:spPr>
        <p:txBody>
          <a:bodyPr anchorCtr="0" anchor="t" bIns="60925" lIns="121875" spcFirstLastPara="1" rIns="121875" wrap="square" tIns="60925">
            <a:noAutofit/>
          </a:bodyPr>
          <a:lstStyle/>
          <a:p>
            <a:pPr indent="0" lvl="0" marL="0" marR="0" rtl="0" algn="ctr">
              <a:lnSpc>
                <a:spcPct val="200000"/>
              </a:lnSpc>
              <a:spcBef>
                <a:spcPts val="0"/>
              </a:spcBef>
              <a:spcAft>
                <a:spcPts val="0"/>
              </a:spcAft>
              <a:buClr>
                <a:schemeClr val="lt1"/>
              </a:buClr>
              <a:buSzPts val="1900"/>
              <a:buFont typeface="Open Sans"/>
              <a:buNone/>
            </a:pPr>
            <a:r>
              <a:rPr lang="en" sz="2400">
                <a:solidFill>
                  <a:srgbClr val="1678C4"/>
                </a:solidFill>
                <a:uFill>
                  <a:noFill/>
                </a:uFill>
                <a:latin typeface="Overpass"/>
                <a:ea typeface="Overpass"/>
                <a:cs typeface="Overpass"/>
                <a:sym typeface="Overpass"/>
                <a:hlinkClick r:id="rId3"/>
              </a:rPr>
              <a:t>ansible.com/windows</a:t>
            </a:r>
            <a:endParaRPr sz="2400">
              <a:solidFill>
                <a:srgbClr val="1678C4"/>
              </a:solidFill>
              <a:latin typeface="Overpass"/>
              <a:ea typeface="Overpass"/>
              <a:cs typeface="Overpass"/>
              <a:sym typeface="Overpass"/>
            </a:endParaRPr>
          </a:p>
        </p:txBody>
      </p:sp>
      <p:sp>
        <p:nvSpPr>
          <p:cNvPr id="1911" name="Google Shape;1911;p197"/>
          <p:cNvSpPr txBox="1"/>
          <p:nvPr/>
        </p:nvSpPr>
        <p:spPr>
          <a:xfrm>
            <a:off x="6052515" y="2014829"/>
            <a:ext cx="2911200" cy="24156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Overpass"/>
                <a:ea typeface="Overpass"/>
                <a:cs typeface="Overpass"/>
                <a:sym typeface="Overpass"/>
              </a:rPr>
              <a:t>1,300</a:t>
            </a:r>
            <a:r>
              <a:rPr b="1" lang="en" sz="6400">
                <a:solidFill>
                  <a:srgbClr val="EE0000"/>
                </a:solidFill>
                <a:latin typeface="Overpass"/>
                <a:ea typeface="Overpass"/>
                <a:cs typeface="Overpass"/>
                <a:sym typeface="Overpass"/>
              </a:rPr>
              <a:t>+ </a:t>
            </a:r>
            <a:endParaRPr b="1" sz="6400">
              <a:solidFill>
                <a:srgbClr val="EE0000"/>
              </a:solidFill>
              <a:latin typeface="Overpass"/>
              <a:ea typeface="Overpass"/>
              <a:cs typeface="Overpass"/>
              <a:sym typeface="Overpass"/>
            </a:endParaRPr>
          </a:p>
          <a:p>
            <a:pPr indent="0" lvl="0" marL="0" rtl="0" algn="ctr">
              <a:spcBef>
                <a:spcPts val="0"/>
              </a:spcBef>
              <a:spcAft>
                <a:spcPts val="0"/>
              </a:spcAft>
              <a:buNone/>
            </a:pPr>
            <a:r>
              <a:rPr lang="en" sz="2700">
                <a:solidFill>
                  <a:srgbClr val="434343"/>
                </a:solidFill>
                <a:latin typeface="Overpass"/>
                <a:ea typeface="Overpass"/>
                <a:cs typeface="Overpass"/>
                <a:sym typeface="Overpass"/>
              </a:rPr>
              <a:t>Powershell DSC resources</a:t>
            </a:r>
            <a:endParaRPr sz="2700">
              <a:solidFill>
                <a:srgbClr val="434343"/>
              </a:solidFill>
              <a:latin typeface="Overpass"/>
              <a:ea typeface="Overpass"/>
              <a:cs typeface="Overpass"/>
              <a:sym typeface="Overpass"/>
            </a:endParaRPr>
          </a:p>
        </p:txBody>
      </p:sp>
      <p:sp>
        <p:nvSpPr>
          <p:cNvPr id="1912" name="Google Shape;1912;p197"/>
          <p:cNvSpPr txBox="1"/>
          <p:nvPr/>
        </p:nvSpPr>
        <p:spPr>
          <a:xfrm>
            <a:off x="2528863" y="2014829"/>
            <a:ext cx="2769000" cy="2534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Overpass"/>
                <a:ea typeface="Overpass"/>
                <a:cs typeface="Overpass"/>
                <a:sym typeface="Overpass"/>
              </a:rPr>
              <a:t>90+</a:t>
            </a:r>
            <a:r>
              <a:rPr b="1" lang="en" sz="6400">
                <a:solidFill>
                  <a:srgbClr val="EE0000"/>
                </a:solidFill>
                <a:latin typeface="Overpass"/>
                <a:ea typeface="Overpass"/>
                <a:cs typeface="Overpass"/>
                <a:sym typeface="Overpass"/>
              </a:rPr>
              <a:t> </a:t>
            </a:r>
            <a:endParaRPr b="1" sz="6400">
              <a:solidFill>
                <a:srgbClr val="EE0000"/>
              </a:solidFill>
              <a:latin typeface="Overpass"/>
              <a:ea typeface="Overpass"/>
              <a:cs typeface="Overpass"/>
              <a:sym typeface="Overpass"/>
            </a:endParaRPr>
          </a:p>
          <a:p>
            <a:pPr indent="0" lvl="0" marL="0" rtl="0" algn="ctr">
              <a:spcBef>
                <a:spcPts val="0"/>
              </a:spcBef>
              <a:spcAft>
                <a:spcPts val="0"/>
              </a:spcAft>
              <a:buNone/>
            </a:pPr>
            <a:r>
              <a:rPr lang="en" sz="2700">
                <a:solidFill>
                  <a:srgbClr val="434343"/>
                </a:solidFill>
                <a:latin typeface="Overpass"/>
                <a:ea typeface="Overpass"/>
                <a:cs typeface="Overpass"/>
                <a:sym typeface="Overpass"/>
              </a:rPr>
              <a:t>Windows Modules</a:t>
            </a:r>
            <a:endParaRPr sz="2700">
              <a:solidFill>
                <a:srgbClr val="434343"/>
              </a:solidFill>
              <a:latin typeface="Overpass"/>
              <a:ea typeface="Overpass"/>
              <a:cs typeface="Overpass"/>
              <a:sym typeface="Overpass"/>
            </a:endParaRPr>
          </a:p>
        </p:txBody>
      </p:sp>
      <p:cxnSp>
        <p:nvCxnSpPr>
          <p:cNvPr id="1913" name="Google Shape;1913;p197"/>
          <p:cNvCxnSpPr/>
          <p:nvPr/>
        </p:nvCxnSpPr>
        <p:spPr>
          <a:xfrm>
            <a:off x="5572135" y="2084363"/>
            <a:ext cx="0" cy="2036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198"/>
          <p:cNvSpPr txBox="1"/>
          <p:nvPr>
            <p:ph idx="4294967295" type="title"/>
          </p:nvPr>
        </p:nvSpPr>
        <p:spPr>
          <a:xfrm>
            <a:off x="1314121" y="709500"/>
            <a:ext cx="6513600" cy="725700"/>
          </a:xfrm>
          <a:prstGeom prst="rect">
            <a:avLst/>
          </a:prstGeom>
        </p:spPr>
        <p:txBody>
          <a:bodyPr anchorCtr="0" anchor="b" bIns="121875" lIns="121875" spcFirstLastPara="1" rIns="121875" wrap="square" tIns="121875">
            <a:noAutofit/>
          </a:bodyPr>
          <a:lstStyle/>
          <a:p>
            <a:pPr indent="0" lvl="0" marL="0" rtl="0" algn="l">
              <a:spcBef>
                <a:spcPts val="0"/>
              </a:spcBef>
              <a:spcAft>
                <a:spcPts val="0"/>
              </a:spcAft>
              <a:buNone/>
            </a:pPr>
            <a:r>
              <a:rPr lang="en" sz="1500">
                <a:latin typeface="Overpass"/>
                <a:ea typeface="Overpass"/>
                <a:cs typeface="Overpass"/>
                <a:sym typeface="Overpass"/>
              </a:rPr>
              <a:t>Native Windows support uses PowerShell remoting to manage Windows in the same Ansible agentless way</a:t>
            </a:r>
            <a:endParaRPr sz="1500">
              <a:latin typeface="Overpass"/>
              <a:ea typeface="Overpass"/>
              <a:cs typeface="Overpass"/>
              <a:sym typeface="Overpass"/>
            </a:endParaRPr>
          </a:p>
        </p:txBody>
      </p:sp>
      <p:sp>
        <p:nvSpPr>
          <p:cNvPr id="1919" name="Google Shape;1919;p198"/>
          <p:cNvSpPr txBox="1"/>
          <p:nvPr/>
        </p:nvSpPr>
        <p:spPr>
          <a:xfrm>
            <a:off x="5068807" y="1577650"/>
            <a:ext cx="6457200" cy="4286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900">
              <a:latin typeface="Overpass SemiBold"/>
              <a:ea typeface="Overpass SemiBold"/>
              <a:cs typeface="Overpass SemiBold"/>
              <a:sym typeface="Overpass SemiBold"/>
            </a:endParaRPr>
          </a:p>
          <a:p>
            <a:pPr indent="-336550" lvl="0" marL="457200" rtl="0" algn="l">
              <a:lnSpc>
                <a:spcPct val="150000"/>
              </a:lnSpc>
              <a:spcBef>
                <a:spcPts val="0"/>
              </a:spcBef>
              <a:spcAft>
                <a:spcPts val="0"/>
              </a:spcAft>
              <a:buSzPts val="1900"/>
              <a:buFont typeface="Overpass SemiBold"/>
              <a:buChar char="●"/>
            </a:pPr>
            <a:r>
              <a:rPr lang="en" sz="1900">
                <a:latin typeface="Overpass Light"/>
                <a:ea typeface="Overpass Light"/>
                <a:cs typeface="Overpass Light"/>
                <a:sym typeface="Overpass Light"/>
              </a:rPr>
              <a:t>Install and uninstall MSIs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Gather facts on Windows hosts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Enable and disable Windows features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Start, stop, and manage Windows Services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Create and Manage local users and groups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Manage Windows packages via </a:t>
            </a:r>
            <a:r>
              <a:rPr lang="en" sz="1900" u="sng">
                <a:latin typeface="Overpass"/>
                <a:ea typeface="Overpass"/>
                <a:cs typeface="Overpass"/>
                <a:sym typeface="Overpass"/>
                <a:hlinkClick r:id="rId3"/>
              </a:rPr>
              <a:t>Chocolatey package manager</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Manage and install Windows updates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Fetch files from remote sites</a:t>
            </a:r>
            <a:endParaRPr sz="1900">
              <a:latin typeface="Overpass Light"/>
              <a:ea typeface="Overpass Light"/>
              <a:cs typeface="Overpass Light"/>
              <a:sym typeface="Overpass Light"/>
            </a:endParaRPr>
          </a:p>
          <a:p>
            <a:pPr indent="-336550" lvl="0" marL="457200" rtl="0" algn="l">
              <a:lnSpc>
                <a:spcPct val="150000"/>
              </a:lnSpc>
              <a:spcBef>
                <a:spcPts val="0"/>
              </a:spcBef>
              <a:spcAft>
                <a:spcPts val="0"/>
              </a:spcAft>
              <a:buSzPts val="1900"/>
              <a:buFont typeface="Overpass Light"/>
              <a:buChar char="●"/>
            </a:pPr>
            <a:r>
              <a:rPr lang="en" sz="1900">
                <a:latin typeface="Overpass Light"/>
                <a:ea typeface="Overpass Light"/>
                <a:cs typeface="Overpass Light"/>
                <a:sym typeface="Overpass Light"/>
              </a:rPr>
              <a:t>Push and execute any Powershell scripts</a:t>
            </a:r>
            <a:endParaRPr sz="1900">
              <a:latin typeface="Overpass Light"/>
              <a:ea typeface="Overpass Light"/>
              <a:cs typeface="Overpass Light"/>
              <a:sym typeface="Overpass Light"/>
            </a:endParaRPr>
          </a:p>
        </p:txBody>
      </p:sp>
      <p:pic>
        <p:nvPicPr>
          <p:cNvPr id="1920" name="Google Shape;1920;p198"/>
          <p:cNvPicPr preferRelativeResize="0"/>
          <p:nvPr/>
        </p:nvPicPr>
        <p:blipFill>
          <a:blip r:embed="rId4">
            <a:alphaModFix/>
          </a:blip>
          <a:stretch>
            <a:fillRect/>
          </a:stretch>
        </p:blipFill>
        <p:spPr>
          <a:xfrm>
            <a:off x="932392" y="1688436"/>
            <a:ext cx="3481223" cy="3480259"/>
          </a:xfrm>
          <a:prstGeom prst="rect">
            <a:avLst/>
          </a:prstGeom>
          <a:noFill/>
          <a:ln>
            <a:noFill/>
          </a:ln>
        </p:spPr>
      </p:pic>
      <p:pic>
        <p:nvPicPr>
          <p:cNvPr id="1921" name="Google Shape;1921;p198"/>
          <p:cNvPicPr preferRelativeResize="0"/>
          <p:nvPr/>
        </p:nvPicPr>
        <p:blipFill>
          <a:blip r:embed="rId5">
            <a:alphaModFix/>
          </a:blip>
          <a:stretch>
            <a:fillRect/>
          </a:stretch>
        </p:blipFill>
        <p:spPr>
          <a:xfrm>
            <a:off x="2248012" y="3003888"/>
            <a:ext cx="849987" cy="850012"/>
          </a:xfrm>
          <a:prstGeom prst="rect">
            <a:avLst/>
          </a:prstGeom>
          <a:noFill/>
          <a:ln>
            <a:noFill/>
          </a:ln>
        </p:spPr>
      </p:pic>
      <p:sp>
        <p:nvSpPr>
          <p:cNvPr id="1922" name="Google Shape;1922;p198"/>
          <p:cNvSpPr txBox="1"/>
          <p:nvPr>
            <p:ph idx="4294967295" type="subTitle"/>
          </p:nvPr>
        </p:nvSpPr>
        <p:spPr>
          <a:xfrm>
            <a:off x="447663" y="55450"/>
            <a:ext cx="6146100" cy="816300"/>
          </a:xfrm>
          <a:prstGeom prst="rect">
            <a:avLst/>
          </a:prstGeom>
        </p:spPr>
        <p:txBody>
          <a:bodyPr anchorCtr="0" anchor="t" bIns="121875" lIns="121875" spcFirstLastPara="1" rIns="121875" wrap="square" tIns="121875">
            <a:noAutofit/>
          </a:bodyPr>
          <a:lstStyle/>
          <a:p>
            <a:pPr indent="0" lvl="0" marL="0" rtl="0" algn="l">
              <a:spcBef>
                <a:spcPts val="800"/>
              </a:spcBef>
              <a:spcAft>
                <a:spcPts val="0"/>
              </a:spcAft>
              <a:buNone/>
            </a:pPr>
            <a:r>
              <a:rPr lang="en" sz="1900"/>
              <a:t>WHAT CAN I DO USING ANSIBLE FOR WINDOWS</a:t>
            </a:r>
            <a:endParaRPr sz="19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6" name="Shape 1926"/>
        <p:cNvGrpSpPr/>
        <p:nvPr/>
      </p:nvGrpSpPr>
      <p:grpSpPr>
        <a:xfrm>
          <a:off x="0" y="0"/>
          <a:ext cx="0" cy="0"/>
          <a:chOff x="0" y="0"/>
          <a:chExt cx="0" cy="0"/>
        </a:xfrm>
      </p:grpSpPr>
      <p:sp>
        <p:nvSpPr>
          <p:cNvPr id="1927" name="Google Shape;1927;p199"/>
          <p:cNvSpPr txBox="1"/>
          <p:nvPr/>
        </p:nvSpPr>
        <p:spPr>
          <a:xfrm>
            <a:off x="826464" y="1124809"/>
            <a:ext cx="96495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ed Hat Text"/>
                <a:ea typeface="Red Hat Text"/>
                <a:cs typeface="Red Hat Text"/>
                <a:sym typeface="Red Hat Text"/>
              </a:rPr>
              <a:t>Ansible modules for </a:t>
            </a:r>
            <a:r>
              <a:rPr lang="en" sz="2000">
                <a:latin typeface="Red Hat Text"/>
                <a:ea typeface="Red Hat Text"/>
                <a:cs typeface="Red Hat Text"/>
                <a:sym typeface="Red Hat Text"/>
              </a:rPr>
              <a:t>Windows</a:t>
            </a:r>
            <a:r>
              <a:rPr lang="en" sz="2000">
                <a:solidFill>
                  <a:srgbClr val="000000"/>
                </a:solidFill>
                <a:latin typeface="Red Hat Text"/>
                <a:ea typeface="Red Hat Text"/>
                <a:cs typeface="Red Hat Text"/>
                <a:sym typeface="Red Hat Text"/>
              </a:rPr>
              <a:t> automation typically </a:t>
            </a:r>
            <a:r>
              <a:rPr lang="en" sz="2000">
                <a:latin typeface="Red Hat Text"/>
                <a:ea typeface="Red Hat Text"/>
                <a:cs typeface="Red Hat Text"/>
                <a:sym typeface="Red Hat Text"/>
              </a:rPr>
              <a:t>begin with win_*</a:t>
            </a:r>
            <a:endParaRPr sz="2000">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a:p>
            <a:pPr indent="0" lvl="0" marL="0" rtl="0" algn="l">
              <a:spcBef>
                <a:spcPts val="0"/>
              </a:spcBef>
              <a:spcAft>
                <a:spcPts val="0"/>
              </a:spcAft>
              <a:buNone/>
            </a:pPr>
            <a:r>
              <a:t/>
            </a:r>
            <a:endParaRPr>
              <a:solidFill>
                <a:srgbClr val="000000"/>
              </a:solidFill>
              <a:latin typeface="Overpass"/>
              <a:ea typeface="Overpass"/>
              <a:cs typeface="Overpass"/>
              <a:sym typeface="Overpass"/>
            </a:endParaRPr>
          </a:p>
        </p:txBody>
      </p:sp>
      <p:sp>
        <p:nvSpPr>
          <p:cNvPr id="1928" name="Google Shape;1928;p199"/>
          <p:cNvSpPr txBox="1"/>
          <p:nvPr/>
        </p:nvSpPr>
        <p:spPr>
          <a:xfrm>
            <a:off x="826464" y="696425"/>
            <a:ext cx="9649500" cy="57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Windows</a:t>
            </a:r>
            <a:r>
              <a:rPr lang="en" sz="3600">
                <a:solidFill>
                  <a:srgbClr val="EE0000"/>
                </a:solidFill>
                <a:latin typeface="Red Hat Display"/>
                <a:ea typeface="Red Hat Display"/>
                <a:cs typeface="Red Hat Display"/>
                <a:sym typeface="Red Hat Display"/>
              </a:rPr>
              <a:t> modules</a:t>
            </a:r>
            <a:endParaRPr sz="3600">
              <a:solidFill>
                <a:srgbClr val="EE0000"/>
              </a:solidFill>
              <a:latin typeface="Red Hat Display"/>
              <a:ea typeface="Red Hat Display"/>
              <a:cs typeface="Red Hat Display"/>
              <a:sym typeface="Red Hat Display"/>
            </a:endParaRPr>
          </a:p>
        </p:txBody>
      </p:sp>
      <p:sp>
        <p:nvSpPr>
          <p:cNvPr id="1929" name="Google Shape;1929;p199"/>
          <p:cNvSpPr txBox="1"/>
          <p:nvPr/>
        </p:nvSpPr>
        <p:spPr>
          <a:xfrm>
            <a:off x="689525" y="1912500"/>
            <a:ext cx="10809900" cy="413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win_copy</a:t>
            </a:r>
            <a:r>
              <a:rPr lang="en" sz="2400">
                <a:latin typeface="Red Hat Text"/>
                <a:ea typeface="Red Hat Text"/>
                <a:cs typeface="Red Hat Text"/>
                <a:sym typeface="Red Hat Text"/>
              </a:rPr>
              <a:t> - Copies files to remote locations on windows hosts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win_service</a:t>
            </a:r>
            <a:r>
              <a:rPr lang="en" sz="2400">
                <a:latin typeface="Red Hat Text"/>
                <a:ea typeface="Red Hat Text"/>
                <a:cs typeface="Red Hat Text"/>
                <a:sym typeface="Red Hat Text"/>
              </a:rPr>
              <a:t> -  Manage and query Windows services</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win_domain</a:t>
            </a:r>
            <a:r>
              <a:rPr lang="en" sz="2400">
                <a:latin typeface="Red Hat Text"/>
                <a:ea typeface="Red Hat Text"/>
                <a:cs typeface="Red Hat Text"/>
                <a:sym typeface="Red Hat Text"/>
              </a:rPr>
              <a:t> - Ensures the existence of a Windows domain</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win_reboot</a:t>
            </a:r>
            <a:r>
              <a:rPr lang="en" sz="2400">
                <a:latin typeface="Red Hat Text"/>
                <a:ea typeface="Red Hat Text"/>
                <a:cs typeface="Red Hat Text"/>
                <a:sym typeface="Red Hat Text"/>
              </a:rPr>
              <a:t> - Reboot a windows machine</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win_regedit</a:t>
            </a:r>
            <a:r>
              <a:rPr lang="en" sz="2400">
                <a:latin typeface="Red Hat Text"/>
                <a:ea typeface="Red Hat Text"/>
                <a:cs typeface="Red Hat Text"/>
                <a:sym typeface="Red Hat Text"/>
              </a:rPr>
              <a:t> - win_regedit – Add, change, or remove registry keys and values</a:t>
            </a:r>
            <a:endParaRPr sz="2400">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win_ping</a:t>
            </a:r>
            <a:r>
              <a:rPr lang="en" sz="2400">
                <a:latin typeface="Red Hat Text"/>
                <a:ea typeface="Red Hat Text"/>
                <a:cs typeface="Red Hat Text"/>
                <a:sym typeface="Red Hat Text"/>
              </a:rPr>
              <a:t> - A windows version of the classic ping module</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win_dsc</a:t>
            </a:r>
            <a:r>
              <a:rPr lang="en" sz="2400">
                <a:latin typeface="Red Hat Text"/>
                <a:ea typeface="Red Hat Text"/>
                <a:cs typeface="Red Hat Text"/>
                <a:sym typeface="Red Hat Text"/>
              </a:rPr>
              <a:t> - Invokes a PowerShell DSC configuration</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2400">
                <a:latin typeface="Red Hat Text Medium"/>
                <a:ea typeface="Red Hat Text Medium"/>
                <a:cs typeface="Red Hat Text Medium"/>
                <a:sym typeface="Red Hat Text Medium"/>
              </a:rPr>
              <a:t>win_acl</a:t>
            </a:r>
            <a:r>
              <a:rPr lang="en" sz="2400">
                <a:latin typeface="Red Hat Text"/>
                <a:ea typeface="Red Hat Text"/>
                <a:cs typeface="Red Hat Text"/>
                <a:sym typeface="Red Hat Text"/>
              </a:rPr>
              <a:t> - Set file/directory/registry permissions for a system user or group</a:t>
            </a:r>
            <a:endParaRPr sz="2400">
              <a:solidFill>
                <a:srgbClr val="000000"/>
              </a:solidFill>
              <a:latin typeface="Red Hat Text"/>
              <a:ea typeface="Red Hat Text"/>
              <a:cs typeface="Red Hat Text"/>
              <a:sym typeface="Red Hat Text"/>
            </a:endParaRPr>
          </a:p>
          <a:p>
            <a:pPr indent="0" lvl="0" marL="0" rtl="0" algn="l">
              <a:lnSpc>
                <a:spcPct val="115000"/>
              </a:lnSpc>
              <a:spcBef>
                <a:spcPts val="600"/>
              </a:spcBef>
              <a:spcAft>
                <a:spcPts val="0"/>
              </a:spcAft>
              <a:buNone/>
            </a:pPr>
            <a:r>
              <a:t/>
            </a:r>
            <a:endParaRPr sz="2400">
              <a:solidFill>
                <a:srgbClr val="000000"/>
              </a:solidFill>
              <a:latin typeface="Red Hat Text"/>
              <a:ea typeface="Red Hat Text"/>
              <a:cs typeface="Red Hat Text"/>
              <a:sym typeface="Red Hat Tex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933" name="Shape 1933"/>
        <p:cNvGrpSpPr/>
        <p:nvPr/>
      </p:nvGrpSpPr>
      <p:grpSpPr>
        <a:xfrm>
          <a:off x="0" y="0"/>
          <a:ext cx="0" cy="0"/>
          <a:chOff x="0" y="0"/>
          <a:chExt cx="0" cy="0"/>
        </a:xfrm>
      </p:grpSpPr>
      <p:sp>
        <p:nvSpPr>
          <p:cNvPr id="1934" name="Google Shape;1934;p200"/>
          <p:cNvSpPr/>
          <p:nvPr/>
        </p:nvSpPr>
        <p:spPr>
          <a:xfrm>
            <a:off x="2610613" y="522867"/>
            <a:ext cx="6967800" cy="57933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start IIS/stop firewall</a:t>
            </a:r>
            <a:endParaRPr b="1" sz="1700">
              <a:solidFill>
                <a:srgbClr val="9A0203"/>
              </a:solidFill>
              <a:latin typeface="Courier New"/>
              <a:ea typeface="Courier New"/>
              <a:cs typeface="Courier New"/>
              <a:sym typeface="Courier New"/>
            </a:endParaRPr>
          </a:p>
          <a:p>
            <a:pPr indent="0" lvl="0" marL="0" rtl="0" algn="l">
              <a:spcBef>
                <a:spcPts val="0"/>
              </a:spcBef>
              <a:spcAft>
                <a:spcPts val="0"/>
              </a:spcAft>
              <a:buNone/>
            </a:pPr>
            <a:r>
              <a:rPr b="1" lang="en" sz="1700">
                <a:solidFill>
                  <a:srgbClr val="1562B7"/>
                </a:solidFill>
                <a:latin typeface="Courier New"/>
                <a:ea typeface="Courier New"/>
                <a:cs typeface="Courier New"/>
                <a:sym typeface="Courier New"/>
              </a:rPr>
              <a:t>  hosts</a:t>
            </a:r>
            <a:r>
              <a:rPr lang="en" sz="1700">
                <a:latin typeface="Courier New"/>
                <a:ea typeface="Courier New"/>
                <a:cs typeface="Courier New"/>
                <a:sym typeface="Courier New"/>
              </a:rPr>
              <a:t>: windows-web</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become</a:t>
            </a:r>
            <a:r>
              <a:rPr lang="en" sz="1700">
                <a:latin typeface="Courier New"/>
                <a:ea typeface="Courier New"/>
                <a:cs typeface="Courier New"/>
                <a:sym typeface="Courier New"/>
              </a:rPr>
              <a:t>: yes</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tasks</a:t>
            </a:r>
            <a:r>
              <a:rPr b="1" lang="en" sz="1700">
                <a:latin typeface="Courier New"/>
                <a:ea typeface="Courier New"/>
                <a:cs typeface="Courier New"/>
                <a:sym typeface="Courier New"/>
              </a:rPr>
              <a:t>:</a:t>
            </a:r>
            <a:endParaRPr b="1" sz="1700">
              <a:latin typeface="Courier New"/>
              <a:ea typeface="Courier New"/>
              <a:cs typeface="Courier New"/>
              <a:sym typeface="Courier New"/>
            </a:endParaRPr>
          </a:p>
          <a:p>
            <a:pPr indent="0" lvl="0" marL="0" rtl="0" algn="l">
              <a:spcBef>
                <a:spcPts val="0"/>
              </a:spcBef>
              <a:spcAft>
                <a:spcPts val="0"/>
              </a:spcAft>
              <a:buNone/>
            </a:pPr>
            <a:r>
              <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 </a:t>
            </a:r>
            <a:r>
              <a:rPr b="1" lang="en" sz="1700">
                <a:solidFill>
                  <a:srgbClr val="1562B7"/>
                </a:solidFill>
                <a:latin typeface="Courier New"/>
                <a:ea typeface="Courier New"/>
                <a:cs typeface="Courier New"/>
                <a:sym typeface="Courier New"/>
              </a:rPr>
              <a:t>name</a:t>
            </a:r>
            <a:r>
              <a:rPr lang="en" sz="1700">
                <a:solidFill>
                  <a:srgbClr val="6A737D"/>
                </a:solidFill>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IIS is running</a:t>
            </a:r>
            <a:endParaRPr b="1" sz="17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win_service</a:t>
            </a:r>
            <a:r>
              <a:rPr lang="en" sz="1700">
                <a:solidFill>
                  <a:srgbClr val="24292E"/>
                </a:solidFill>
                <a:latin typeface="Courier New"/>
                <a:ea typeface="Courier New"/>
                <a:cs typeface="Courier New"/>
                <a:sym typeface="Courier New"/>
              </a:rPr>
              <a:t>:</a:t>
            </a:r>
            <a:endParaRPr sz="1700">
              <a:solidFill>
                <a:srgbClr val="24292E"/>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name</a:t>
            </a:r>
            <a:r>
              <a:rPr lang="en" sz="1700">
                <a:solidFill>
                  <a:srgbClr val="24292E"/>
                </a:solidFill>
                <a:latin typeface="Courier New"/>
                <a:ea typeface="Courier New"/>
                <a:cs typeface="Courier New"/>
                <a:sym typeface="Courier New"/>
              </a:rPr>
              <a:t>: </a:t>
            </a:r>
            <a:r>
              <a:rPr lang="en" sz="1700">
                <a:latin typeface="Courier New"/>
                <a:ea typeface="Courier New"/>
                <a:cs typeface="Courier New"/>
                <a:sym typeface="Courier New"/>
              </a:rPr>
              <a:t>W3Svc</a:t>
            </a:r>
            <a:r>
              <a:rPr lang="en" sz="1700">
                <a:solidFill>
                  <a:srgbClr val="032F62"/>
                </a:solidFill>
                <a:latin typeface="Courier New"/>
                <a:ea typeface="Courier New"/>
                <a:cs typeface="Courier New"/>
                <a:sym typeface="Courier New"/>
              </a:rPr>
              <a:t>	</a:t>
            </a:r>
            <a:endParaRPr sz="1700">
              <a:solidFill>
                <a:srgbClr val="032F62"/>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state</a:t>
            </a:r>
            <a:r>
              <a:rPr lang="en" sz="1700">
                <a:solidFill>
                  <a:srgbClr val="24292E"/>
                </a:solidFill>
                <a:latin typeface="Courier New"/>
                <a:ea typeface="Courier New"/>
                <a:cs typeface="Courier New"/>
                <a:sym typeface="Courier New"/>
              </a:rPr>
              <a:t>: </a:t>
            </a:r>
            <a:r>
              <a:rPr lang="en" sz="1700">
                <a:latin typeface="Courier New"/>
                <a:ea typeface="Courier New"/>
                <a:cs typeface="Courier New"/>
                <a:sym typeface="Courier New"/>
              </a:rPr>
              <a:t>running</a:t>
            </a:r>
            <a:endParaRPr sz="1700">
              <a:latin typeface="Courier New"/>
              <a:ea typeface="Courier New"/>
              <a:cs typeface="Courier New"/>
              <a:sym typeface="Courier New"/>
            </a:endParaRPr>
          </a:p>
          <a:p>
            <a:pPr indent="0" lvl="0" marL="0" rtl="0" algn="l">
              <a:lnSpc>
                <a:spcPct val="142857"/>
              </a:lnSpc>
              <a:spcBef>
                <a:spcPts val="0"/>
              </a:spcBef>
              <a:spcAft>
                <a:spcPts val="0"/>
              </a:spcAft>
              <a:buNone/>
            </a:pPr>
            <a:r>
              <a:t/>
            </a:r>
            <a:endParaRPr sz="1700">
              <a:solidFill>
                <a:srgbClr val="032F62"/>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 </a:t>
            </a:r>
            <a:r>
              <a:rPr b="1" lang="en" sz="1700">
                <a:solidFill>
                  <a:srgbClr val="1562B7"/>
                </a:solidFill>
                <a:latin typeface="Courier New"/>
                <a:ea typeface="Courier New"/>
                <a:cs typeface="Courier New"/>
                <a:sym typeface="Courier New"/>
              </a:rPr>
              <a:t>name</a:t>
            </a:r>
            <a:r>
              <a:rPr lang="en" sz="1700">
                <a:solidFill>
                  <a:srgbClr val="24292E"/>
                </a:solidFill>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firewall service is stopped/disabled</a:t>
            </a:r>
            <a:endParaRPr b="1" sz="17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win_service</a:t>
            </a:r>
            <a:r>
              <a:rPr lang="en" sz="1700">
                <a:solidFill>
                  <a:srgbClr val="24292E"/>
                </a:solidFill>
                <a:latin typeface="Courier New"/>
                <a:ea typeface="Courier New"/>
                <a:cs typeface="Courier New"/>
                <a:sym typeface="Courier New"/>
              </a:rPr>
              <a:t>:</a:t>
            </a:r>
            <a:endParaRPr sz="1700">
              <a:solidFill>
                <a:srgbClr val="24292E"/>
              </a:solidFill>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name</a:t>
            </a:r>
            <a:r>
              <a:rPr lang="en" sz="1700">
                <a:solidFill>
                  <a:srgbClr val="24292E"/>
                </a:solidFill>
                <a:latin typeface="Courier New"/>
                <a:ea typeface="Courier New"/>
                <a:cs typeface="Courier New"/>
                <a:sym typeface="Courier New"/>
              </a:rPr>
              <a:t>: </a:t>
            </a:r>
            <a:r>
              <a:rPr lang="en" sz="1700">
                <a:latin typeface="Courier New"/>
                <a:ea typeface="Courier New"/>
                <a:cs typeface="Courier New"/>
                <a:sym typeface="Courier New"/>
              </a:rPr>
              <a:t>MpsSvc</a:t>
            </a:r>
            <a:endParaRPr sz="1700">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state</a:t>
            </a:r>
            <a:r>
              <a:rPr lang="en" sz="1700">
                <a:solidFill>
                  <a:srgbClr val="24292E"/>
                </a:solidFill>
                <a:latin typeface="Courier New"/>
                <a:ea typeface="Courier New"/>
                <a:cs typeface="Courier New"/>
                <a:sym typeface="Courier New"/>
              </a:rPr>
              <a:t>: </a:t>
            </a:r>
            <a:r>
              <a:rPr lang="en" sz="1700">
                <a:latin typeface="Courier New"/>
                <a:ea typeface="Courier New"/>
                <a:cs typeface="Courier New"/>
                <a:sym typeface="Courier New"/>
              </a:rPr>
              <a:t>stopped</a:t>
            </a:r>
            <a:endParaRPr sz="1700">
              <a:latin typeface="Courier New"/>
              <a:ea typeface="Courier New"/>
              <a:cs typeface="Courier New"/>
              <a:sym typeface="Courier New"/>
            </a:endParaRPr>
          </a:p>
          <a:p>
            <a:pPr indent="0" lvl="0" marL="0" rtl="0" algn="l">
              <a:lnSpc>
                <a:spcPct val="142857"/>
              </a:lnSpc>
              <a:spcBef>
                <a:spcPts val="0"/>
              </a:spcBef>
              <a:spcAft>
                <a:spcPts val="0"/>
              </a:spcAft>
              <a:buNone/>
            </a:pPr>
            <a:r>
              <a:rPr lang="en" sz="1700">
                <a:solidFill>
                  <a:srgbClr val="24292E"/>
                </a:solidFill>
                <a:latin typeface="Courier New"/>
                <a:ea typeface="Courier New"/>
                <a:cs typeface="Courier New"/>
                <a:sym typeface="Courier New"/>
              </a:rPr>
              <a:t>      </a:t>
            </a:r>
            <a:r>
              <a:rPr b="1" lang="en" sz="1700">
                <a:solidFill>
                  <a:srgbClr val="1562B7"/>
                </a:solidFill>
                <a:latin typeface="Courier New"/>
                <a:ea typeface="Courier New"/>
                <a:cs typeface="Courier New"/>
                <a:sym typeface="Courier New"/>
              </a:rPr>
              <a:t>start_mode</a:t>
            </a:r>
            <a:r>
              <a:rPr lang="en" sz="1700">
                <a:solidFill>
                  <a:srgbClr val="24292E"/>
                </a:solidFill>
                <a:latin typeface="Courier New"/>
                <a:ea typeface="Courier New"/>
                <a:cs typeface="Courier New"/>
                <a:sym typeface="Courier New"/>
              </a:rPr>
              <a:t>: </a:t>
            </a:r>
            <a:r>
              <a:rPr lang="en" sz="1700">
                <a:latin typeface="Courier New"/>
                <a:ea typeface="Courier New"/>
                <a:cs typeface="Courier New"/>
                <a:sym typeface="Courier New"/>
              </a:rPr>
              <a:t>disabled</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p:txBody>
      </p:sp>
      <p:pic>
        <p:nvPicPr>
          <p:cNvPr id="1935" name="Google Shape;1935;p200"/>
          <p:cNvPicPr preferRelativeResize="0"/>
          <p:nvPr/>
        </p:nvPicPr>
        <p:blipFill rotWithShape="1">
          <a:blip r:embed="rId3">
            <a:alphaModFix/>
          </a:blip>
          <a:srcRect b="-35201" l="-6357" r="-6357" t="-35184"/>
          <a:stretch/>
        </p:blipFill>
        <p:spPr>
          <a:xfrm>
            <a:off x="10564623" y="6190133"/>
            <a:ext cx="1319602" cy="471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9" name="Shape 1939"/>
        <p:cNvGrpSpPr/>
        <p:nvPr/>
      </p:nvGrpSpPr>
      <p:grpSpPr>
        <a:xfrm>
          <a:off x="0" y="0"/>
          <a:ext cx="0" cy="0"/>
          <a:chOff x="0" y="0"/>
          <a:chExt cx="0" cy="0"/>
        </a:xfrm>
      </p:grpSpPr>
      <p:sp>
        <p:nvSpPr>
          <p:cNvPr id="1940" name="Google Shape;1940;p201"/>
          <p:cNvSpPr txBox="1"/>
          <p:nvPr/>
        </p:nvSpPr>
        <p:spPr>
          <a:xfrm>
            <a:off x="1755579" y="1131442"/>
            <a:ext cx="8677800" cy="45951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windows playbook</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lang="en" sz="1900">
                <a:latin typeface="Courier New"/>
                <a:ea typeface="Courier New"/>
                <a:cs typeface="Courier New"/>
                <a:sym typeface="Courier New"/>
              </a:rPr>
              <a:t>: new_servers</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ensure local admin account exists</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win_user</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localadmin</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password</a:t>
            </a:r>
            <a:r>
              <a:rPr lang="en" sz="1900">
                <a:latin typeface="Courier New"/>
                <a:ea typeface="Courier New"/>
                <a:cs typeface="Courier New"/>
                <a:sym typeface="Courier New"/>
              </a:rPr>
              <a:t>: '{{ local_admin_password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groups</a:t>
            </a:r>
            <a:r>
              <a:rPr lang="en" sz="1900">
                <a:latin typeface="Courier New"/>
                <a:ea typeface="Courier New"/>
                <a:cs typeface="Courier New"/>
                <a:sym typeface="Courier New"/>
              </a:rPr>
              <a:t>: Administrators</a:t>
            </a:r>
            <a:endParaRPr sz="1900">
              <a:latin typeface="Courier New"/>
              <a:ea typeface="Courier New"/>
              <a:cs typeface="Courier New"/>
              <a:sym typeface="Courier New"/>
            </a:endParaRPr>
          </a:p>
        </p:txBody>
      </p:sp>
      <p:sp>
        <p:nvSpPr>
          <p:cNvPr id="1941" name="Google Shape;1941;p201"/>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ADMINS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202"/>
          <p:cNvSpPr txBox="1"/>
          <p:nvPr/>
        </p:nvSpPr>
        <p:spPr>
          <a:xfrm>
            <a:off x="1755579" y="1287067"/>
            <a:ext cx="8677800" cy="45951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Created AD user account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win_domain_user</a:t>
            </a:r>
            <a:r>
              <a:rPr b="1" lang="en" sz="1900">
                <a:solidFill>
                  <a:srgbClr val="9A0203"/>
                </a:solidFill>
                <a:latin typeface="Courier New"/>
                <a:ea typeface="Courier New"/>
                <a:cs typeface="Courier New"/>
                <a:sym typeface="Courier New"/>
              </a:rPr>
              <a: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b="1" lang="en" sz="1900">
                <a:solidFill>
                  <a:srgbClr val="9A0203"/>
                </a:solidFill>
                <a:latin typeface="Courier New"/>
                <a:ea typeface="Courier New"/>
                <a:cs typeface="Courier New"/>
                <a:sym typeface="Courier New"/>
              </a:rPr>
              <a:t>: “{{ win_user_name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firstname</a:t>
            </a:r>
            <a:r>
              <a:rPr b="1" lang="en" sz="1900">
                <a:solidFill>
                  <a:srgbClr val="9A0203"/>
                </a:solidFill>
                <a:latin typeface="Courier New"/>
                <a:ea typeface="Courier New"/>
                <a:cs typeface="Courier New"/>
                <a:sym typeface="Courier New"/>
              </a:rPr>
              <a:t>: “{{ win_user_firstname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surname</a:t>
            </a:r>
            <a:r>
              <a:rPr b="1" lang="en" sz="1900">
                <a:solidFill>
                  <a:srgbClr val="9A0203"/>
                </a:solidFill>
                <a:latin typeface="Courier New"/>
                <a:ea typeface="Courier New"/>
                <a:cs typeface="Courier New"/>
                <a:sym typeface="Courier New"/>
              </a:rPr>
              <a:t>: “{{ win_user_surname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password</a:t>
            </a:r>
            <a:r>
              <a:rPr b="1" lang="en" sz="1900">
                <a:solidFill>
                  <a:srgbClr val="9A0203"/>
                </a:solidFill>
                <a:latin typeface="Courier New"/>
                <a:ea typeface="Courier New"/>
                <a:cs typeface="Courier New"/>
                <a:sym typeface="Courier New"/>
              </a:rPr>
              <a:t>: “{{ win_user_password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groups</a:t>
            </a:r>
            <a:r>
              <a:rPr b="1" lang="en" sz="1900">
                <a:solidFill>
                  <a:srgbClr val="9A0203"/>
                </a:solidFill>
                <a:latin typeface="Courier New"/>
                <a:ea typeface="Courier New"/>
                <a:cs typeface="Courier New"/>
                <a:sym typeface="Courier New"/>
              </a:rPr>
              <a:t>: “{{ win_user_groups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state</a:t>
            </a:r>
            <a:r>
              <a:rPr b="1" lang="en" sz="1900">
                <a:solidFill>
                  <a:srgbClr val="9A0203"/>
                </a:solidFill>
                <a:latin typeface="Courier New"/>
                <a:ea typeface="Courier New"/>
                <a:cs typeface="Courier New"/>
                <a:sym typeface="Courier New"/>
              </a:rPr>
              <a:t>: present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solidFill>
                  <a:srgbClr val="9A0203"/>
                </a:solidFill>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email</a:t>
            </a:r>
            <a:r>
              <a:rPr b="1" lang="en" sz="1900">
                <a:solidFill>
                  <a:srgbClr val="9A0203"/>
                </a:solidFill>
                <a:latin typeface="Courier New"/>
                <a:ea typeface="Courier New"/>
                <a:cs typeface="Courier New"/>
                <a:sym typeface="Courier New"/>
              </a:rPr>
              <a:t>: “{{ win_user_email }}”</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1947" name="Google Shape;1947;p202"/>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Clr>
                <a:schemeClr val="dk1"/>
              </a:buClr>
              <a:buSzPts val="1500"/>
              <a:buFont typeface="Arial"/>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USERS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Google Shape;1952;p203"/>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Clr>
                <a:schemeClr val="dk1"/>
              </a:buClr>
              <a:buSzPts val="1500"/>
              <a:buFont typeface="Arial"/>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USERS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pic>
        <p:nvPicPr>
          <p:cNvPr id="1953" name="Google Shape;1953;p203"/>
          <p:cNvPicPr preferRelativeResize="0"/>
          <p:nvPr/>
        </p:nvPicPr>
        <p:blipFill>
          <a:blip r:embed="rId3">
            <a:alphaModFix/>
          </a:blip>
          <a:stretch>
            <a:fillRect/>
          </a:stretch>
        </p:blipFill>
        <p:spPr>
          <a:xfrm>
            <a:off x="3139938" y="801875"/>
            <a:ext cx="5521325" cy="57453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7" name="Shape 1957"/>
        <p:cNvGrpSpPr/>
        <p:nvPr/>
      </p:nvGrpSpPr>
      <p:grpSpPr>
        <a:xfrm>
          <a:off x="0" y="0"/>
          <a:ext cx="0" cy="0"/>
          <a:chOff x="0" y="0"/>
          <a:chExt cx="0" cy="0"/>
        </a:xfrm>
      </p:grpSpPr>
      <p:sp>
        <p:nvSpPr>
          <p:cNvPr id="1958" name="Google Shape;1958;p204"/>
          <p:cNvSpPr txBox="1"/>
          <p:nvPr/>
        </p:nvSpPr>
        <p:spPr>
          <a:xfrm>
            <a:off x="908525" y="764625"/>
            <a:ext cx="10371900" cy="53682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ensure common OS updates are current</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win_updates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register</a:t>
            </a:r>
            <a:r>
              <a:rPr lang="en" sz="1900">
                <a:latin typeface="Courier New"/>
                <a:ea typeface="Courier New"/>
                <a:cs typeface="Courier New"/>
                <a:sym typeface="Courier New"/>
              </a:rPr>
              <a:t>: </a:t>
            </a:r>
            <a:r>
              <a:rPr lang="en" sz="1900">
                <a:latin typeface="Courier New"/>
                <a:ea typeface="Courier New"/>
                <a:cs typeface="Courier New"/>
                <a:sym typeface="Courier New"/>
              </a:rPr>
              <a:t>update_result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reboot and wait for host if updates change require it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win_reboot</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when</a:t>
            </a:r>
            <a:r>
              <a:rPr lang="en" sz="1900">
                <a:latin typeface="Courier New"/>
                <a:ea typeface="Courier New"/>
                <a:cs typeface="Courier New"/>
                <a:sym typeface="Courier New"/>
              </a:rPr>
              <a:t>: update_result.reboot_required</a:t>
            </a:r>
            <a:endParaRPr sz="1900">
              <a:latin typeface="Courier New"/>
              <a:ea typeface="Courier New"/>
              <a:cs typeface="Courier New"/>
              <a:sym typeface="Courier New"/>
            </a:endParaRPr>
          </a:p>
        </p:txBody>
      </p:sp>
      <p:sp>
        <p:nvSpPr>
          <p:cNvPr id="1959" name="Google Shape;1959;p204"/>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UPDATES (SIMPLE)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Google Shape;1964;p205"/>
          <p:cNvSpPr txBox="1"/>
          <p:nvPr/>
        </p:nvSpPr>
        <p:spPr>
          <a:xfrm>
            <a:off x="908525" y="764625"/>
            <a:ext cx="10371900" cy="53808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ensure common OS updates are current</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a:t>
            </a:r>
            <a:r>
              <a:rPr b="1" lang="en" sz="1900">
                <a:solidFill>
                  <a:srgbClr val="1678C4"/>
                </a:solidFill>
                <a:latin typeface="Courier New"/>
                <a:ea typeface="Courier New"/>
                <a:cs typeface="Courier New"/>
                <a:sym typeface="Courier New"/>
              </a:rPr>
              <a:t>in_updates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category_names</a:t>
            </a:r>
            <a:r>
              <a:rPr b="1" lang="en" sz="1900">
                <a:latin typeface="Courier New"/>
                <a:ea typeface="Courier New"/>
                <a:cs typeface="Courier New"/>
                <a:sym typeface="Courier New"/>
              </a:rPr>
              <a:t>: “{{ categories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blacklist</a:t>
            </a:r>
            <a:r>
              <a:rPr b="1" lang="en" sz="1900">
                <a:latin typeface="Courier New"/>
                <a:ea typeface="Courier New"/>
                <a:cs typeface="Courier New"/>
                <a:sym typeface="Courier New"/>
              </a:rPr>
              <a:t>: “{{ blacklist_package | default(omit, true)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whitelist</a:t>
            </a:r>
            <a:r>
              <a:rPr b="1" lang="en" sz="1900">
                <a:latin typeface="Courier New"/>
                <a:ea typeface="Courier New"/>
                <a:cs typeface="Courier New"/>
                <a:sym typeface="Courier New"/>
              </a:rPr>
              <a:t>: “{{ whitelist_package | default(omit, true)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register</a:t>
            </a:r>
            <a:r>
              <a:rPr lang="en" sz="1900">
                <a:latin typeface="Courier New"/>
                <a:ea typeface="Courier New"/>
                <a:cs typeface="Courier New"/>
                <a:sym typeface="Courier New"/>
              </a:rPr>
              <a:t>: </a:t>
            </a:r>
            <a:r>
              <a:rPr lang="en" sz="1900">
                <a:latin typeface="Courier New"/>
                <a:ea typeface="Courier New"/>
                <a:cs typeface="Courier New"/>
                <a:sym typeface="Courier New"/>
              </a:rPr>
              <a:t>update_result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reboot and wait for host if updates change require it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win_reboot</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when</a:t>
            </a:r>
            <a:r>
              <a:rPr lang="en" sz="1900">
                <a:latin typeface="Courier New"/>
                <a:ea typeface="Courier New"/>
                <a:cs typeface="Courier New"/>
                <a:sym typeface="Courier New"/>
              </a:rPr>
              <a:t>: update_result.reboot_required</a:t>
            </a:r>
            <a:endParaRPr sz="1900">
              <a:latin typeface="Courier New"/>
              <a:ea typeface="Courier New"/>
              <a:cs typeface="Courier New"/>
              <a:sym typeface="Courier New"/>
            </a:endParaRPr>
          </a:p>
        </p:txBody>
      </p:sp>
      <p:sp>
        <p:nvSpPr>
          <p:cNvPr id="1965" name="Google Shape;1965;p205"/>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UPDATES (COMPLEX)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34"/>
          <p:cNvSpPr txBox="1"/>
          <p:nvPr/>
        </p:nvSpPr>
        <p:spPr>
          <a:xfrm>
            <a:off x="452676" y="385608"/>
            <a:ext cx="11283600" cy="967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3600">
                <a:solidFill>
                  <a:srgbClr val="EE0000"/>
                </a:solidFill>
                <a:latin typeface="Red Hat Display"/>
                <a:ea typeface="Red Hat Display"/>
                <a:cs typeface="Red Hat Display"/>
                <a:sym typeface="Red Hat Display"/>
              </a:rPr>
              <a:t>When automation crosses teams, </a:t>
            </a:r>
            <a:br>
              <a:rPr lang="en" sz="3600">
                <a:solidFill>
                  <a:srgbClr val="EE0000"/>
                </a:solidFill>
                <a:latin typeface="Red Hat Display"/>
                <a:ea typeface="Red Hat Display"/>
                <a:cs typeface="Red Hat Display"/>
                <a:sym typeface="Red Hat Display"/>
              </a:rPr>
            </a:br>
            <a:r>
              <a:rPr lang="en" sz="3600">
                <a:solidFill>
                  <a:srgbClr val="EE0000"/>
                </a:solidFill>
                <a:latin typeface="Red Hat Display"/>
                <a:ea typeface="Red Hat Display"/>
                <a:cs typeface="Red Hat Display"/>
                <a:sym typeface="Red Hat Display"/>
              </a:rPr>
              <a:t>you need an automation platform</a:t>
            </a:r>
            <a:endParaRPr sz="3600">
              <a:solidFill>
                <a:srgbClr val="EE0000"/>
              </a:solidFill>
              <a:latin typeface="Red Hat Display"/>
              <a:ea typeface="Red Hat Display"/>
              <a:cs typeface="Red Hat Display"/>
              <a:sym typeface="Red Hat Display"/>
            </a:endParaRPr>
          </a:p>
        </p:txBody>
      </p:sp>
      <p:pic>
        <p:nvPicPr>
          <p:cNvPr id="840" name="Google Shape;840;p134"/>
          <p:cNvPicPr preferRelativeResize="0"/>
          <p:nvPr/>
        </p:nvPicPr>
        <p:blipFill>
          <a:blip r:embed="rId3">
            <a:alphaModFix/>
          </a:blip>
          <a:stretch>
            <a:fillRect/>
          </a:stretch>
        </p:blipFill>
        <p:spPr>
          <a:xfrm>
            <a:off x="1052949" y="3346735"/>
            <a:ext cx="1034845" cy="898837"/>
          </a:xfrm>
          <a:prstGeom prst="rect">
            <a:avLst/>
          </a:prstGeom>
          <a:noFill/>
          <a:ln>
            <a:noFill/>
          </a:ln>
        </p:spPr>
      </p:pic>
      <p:sp>
        <p:nvSpPr>
          <p:cNvPr id="841" name="Google Shape;841;p134"/>
          <p:cNvSpPr txBox="1"/>
          <p:nvPr/>
        </p:nvSpPr>
        <p:spPr>
          <a:xfrm>
            <a:off x="692627" y="4316850"/>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Lines Of Business</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pic>
        <p:nvPicPr>
          <p:cNvPr id="842" name="Google Shape;842;p134"/>
          <p:cNvPicPr preferRelativeResize="0"/>
          <p:nvPr/>
        </p:nvPicPr>
        <p:blipFill>
          <a:blip r:embed="rId3">
            <a:alphaModFix/>
          </a:blip>
          <a:stretch>
            <a:fillRect/>
          </a:stretch>
        </p:blipFill>
        <p:spPr>
          <a:xfrm>
            <a:off x="2808410" y="2530810"/>
            <a:ext cx="1034845" cy="898837"/>
          </a:xfrm>
          <a:prstGeom prst="rect">
            <a:avLst/>
          </a:prstGeom>
          <a:noFill/>
          <a:ln>
            <a:noFill/>
          </a:ln>
        </p:spPr>
      </p:pic>
      <p:sp>
        <p:nvSpPr>
          <p:cNvPr id="843" name="Google Shape;843;p134"/>
          <p:cNvSpPr txBox="1"/>
          <p:nvPr/>
        </p:nvSpPr>
        <p:spPr>
          <a:xfrm>
            <a:off x="2448087" y="3500925"/>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Network</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pic>
        <p:nvPicPr>
          <p:cNvPr id="844" name="Google Shape;844;p134"/>
          <p:cNvPicPr preferRelativeResize="0"/>
          <p:nvPr/>
        </p:nvPicPr>
        <p:blipFill>
          <a:blip r:embed="rId3">
            <a:alphaModFix/>
          </a:blip>
          <a:stretch>
            <a:fillRect/>
          </a:stretch>
        </p:blipFill>
        <p:spPr>
          <a:xfrm>
            <a:off x="2808410" y="4501523"/>
            <a:ext cx="1034845" cy="898837"/>
          </a:xfrm>
          <a:prstGeom prst="rect">
            <a:avLst/>
          </a:prstGeom>
          <a:noFill/>
          <a:ln>
            <a:noFill/>
          </a:ln>
        </p:spPr>
      </p:pic>
      <p:sp>
        <p:nvSpPr>
          <p:cNvPr id="845" name="Google Shape;845;p134"/>
          <p:cNvSpPr txBox="1"/>
          <p:nvPr/>
        </p:nvSpPr>
        <p:spPr>
          <a:xfrm>
            <a:off x="2448087" y="5674838"/>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Security</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pic>
        <p:nvPicPr>
          <p:cNvPr id="846" name="Google Shape;846;p134"/>
          <p:cNvPicPr preferRelativeResize="0"/>
          <p:nvPr/>
        </p:nvPicPr>
        <p:blipFill>
          <a:blip r:embed="rId3">
            <a:alphaModFix/>
          </a:blip>
          <a:stretch>
            <a:fillRect/>
          </a:stretch>
        </p:blipFill>
        <p:spPr>
          <a:xfrm>
            <a:off x="8345699" y="4501510"/>
            <a:ext cx="1034845" cy="898837"/>
          </a:xfrm>
          <a:prstGeom prst="rect">
            <a:avLst/>
          </a:prstGeom>
          <a:noFill/>
          <a:ln>
            <a:noFill/>
          </a:ln>
        </p:spPr>
      </p:pic>
      <p:sp>
        <p:nvSpPr>
          <p:cNvPr id="847" name="Google Shape;847;p134"/>
          <p:cNvSpPr txBox="1"/>
          <p:nvPr/>
        </p:nvSpPr>
        <p:spPr>
          <a:xfrm>
            <a:off x="7985377" y="5674825"/>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Operations</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pic>
        <p:nvPicPr>
          <p:cNvPr id="848" name="Google Shape;848;p134"/>
          <p:cNvPicPr preferRelativeResize="0"/>
          <p:nvPr/>
        </p:nvPicPr>
        <p:blipFill>
          <a:blip r:embed="rId3">
            <a:alphaModFix/>
          </a:blip>
          <a:stretch>
            <a:fillRect/>
          </a:stretch>
        </p:blipFill>
        <p:spPr>
          <a:xfrm>
            <a:off x="8345699" y="2530810"/>
            <a:ext cx="1034845" cy="898837"/>
          </a:xfrm>
          <a:prstGeom prst="rect">
            <a:avLst/>
          </a:prstGeom>
          <a:noFill/>
          <a:ln>
            <a:noFill/>
          </a:ln>
        </p:spPr>
      </p:pic>
      <p:sp>
        <p:nvSpPr>
          <p:cNvPr id="849" name="Google Shape;849;p134"/>
          <p:cNvSpPr txBox="1"/>
          <p:nvPr/>
        </p:nvSpPr>
        <p:spPr>
          <a:xfrm>
            <a:off x="7985377" y="3500925"/>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Developers</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pic>
        <p:nvPicPr>
          <p:cNvPr id="850" name="Google Shape;850;p134"/>
          <p:cNvPicPr preferRelativeResize="0"/>
          <p:nvPr/>
        </p:nvPicPr>
        <p:blipFill>
          <a:blip r:embed="rId3">
            <a:alphaModFix/>
          </a:blip>
          <a:stretch>
            <a:fillRect/>
          </a:stretch>
        </p:blipFill>
        <p:spPr>
          <a:xfrm>
            <a:off x="10191462" y="3346735"/>
            <a:ext cx="1034845" cy="898837"/>
          </a:xfrm>
          <a:prstGeom prst="rect">
            <a:avLst/>
          </a:prstGeom>
          <a:noFill/>
          <a:ln>
            <a:noFill/>
          </a:ln>
        </p:spPr>
      </p:pic>
      <p:sp>
        <p:nvSpPr>
          <p:cNvPr id="851" name="Google Shape;851;p134"/>
          <p:cNvSpPr txBox="1"/>
          <p:nvPr/>
        </p:nvSpPr>
        <p:spPr>
          <a:xfrm>
            <a:off x="9831140" y="4316850"/>
            <a:ext cx="1755600" cy="4287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Open Sans"/>
              <a:buNone/>
            </a:pPr>
            <a:r>
              <a:rPr lang="en" sz="1200">
                <a:latin typeface="Overpass SemiBold"/>
                <a:ea typeface="Overpass SemiBold"/>
                <a:cs typeface="Overpass SemiBold"/>
                <a:sym typeface="Overpass SemiBold"/>
              </a:rPr>
              <a:t>Infrastructure</a:t>
            </a:r>
            <a:endParaRPr i="0" sz="1200" u="none" cap="none" strike="noStrike">
              <a:latin typeface="Overpass SemiBold"/>
              <a:ea typeface="Overpass SemiBold"/>
              <a:cs typeface="Overpass SemiBold"/>
              <a:sym typeface="Overpass SemiBold"/>
            </a:endParaRPr>
          </a:p>
          <a:p>
            <a:pPr indent="0" lvl="0" marL="0" marR="0" rtl="0" algn="ctr">
              <a:lnSpc>
                <a:spcPct val="100000"/>
              </a:lnSpc>
              <a:spcBef>
                <a:spcPts val="0"/>
              </a:spcBef>
              <a:spcAft>
                <a:spcPts val="0"/>
              </a:spcAft>
              <a:buClr>
                <a:srgbClr val="000000"/>
              </a:buClr>
              <a:buSzPts val="1200"/>
              <a:buFont typeface="Arial"/>
              <a:buNone/>
            </a:pPr>
            <a:r>
              <a:t/>
            </a:r>
            <a:endParaRPr sz="1100">
              <a:latin typeface="Overpass SemiBold"/>
              <a:ea typeface="Overpass SemiBold"/>
              <a:cs typeface="Overpass SemiBold"/>
              <a:sym typeface="Overpass SemiBold"/>
            </a:endParaRPr>
          </a:p>
        </p:txBody>
      </p:sp>
      <p:cxnSp>
        <p:nvCxnSpPr>
          <p:cNvPr id="852" name="Google Shape;852;p134"/>
          <p:cNvCxnSpPr/>
          <p:nvPr/>
        </p:nvCxnSpPr>
        <p:spPr>
          <a:xfrm>
            <a:off x="4237040" y="3279525"/>
            <a:ext cx="1381800" cy="0"/>
          </a:xfrm>
          <a:prstGeom prst="straightConnector1">
            <a:avLst/>
          </a:prstGeom>
          <a:noFill/>
          <a:ln cap="flat" cmpd="sng" w="9525">
            <a:solidFill>
              <a:srgbClr val="000000"/>
            </a:solidFill>
            <a:prstDash val="solid"/>
            <a:round/>
            <a:headEnd len="med" w="med" type="none"/>
            <a:tailEnd len="med" w="med" type="triangle"/>
          </a:ln>
        </p:spPr>
      </p:cxnSp>
      <p:pic>
        <p:nvPicPr>
          <p:cNvPr id="853" name="Google Shape;853;p134"/>
          <p:cNvPicPr preferRelativeResize="0"/>
          <p:nvPr/>
        </p:nvPicPr>
        <p:blipFill>
          <a:blip r:embed="rId4">
            <a:alphaModFix/>
          </a:blip>
          <a:stretch>
            <a:fillRect/>
          </a:stretch>
        </p:blipFill>
        <p:spPr>
          <a:xfrm>
            <a:off x="5552935" y="2596175"/>
            <a:ext cx="1208097" cy="1208097"/>
          </a:xfrm>
          <a:prstGeom prst="rect">
            <a:avLst/>
          </a:prstGeom>
          <a:noFill/>
          <a:ln>
            <a:noFill/>
          </a:ln>
        </p:spPr>
      </p:pic>
      <p:pic>
        <p:nvPicPr>
          <p:cNvPr id="854" name="Google Shape;854;p134"/>
          <p:cNvPicPr preferRelativeResize="0"/>
          <p:nvPr/>
        </p:nvPicPr>
        <p:blipFill rotWithShape="1">
          <a:blip r:embed="rId5">
            <a:alphaModFix/>
          </a:blip>
          <a:srcRect b="139" l="0" r="0" t="139"/>
          <a:stretch/>
        </p:blipFill>
        <p:spPr>
          <a:xfrm>
            <a:off x="5683480" y="4915294"/>
            <a:ext cx="906600" cy="906600"/>
          </a:xfrm>
          <a:prstGeom prst="rect">
            <a:avLst/>
          </a:prstGeom>
          <a:noFill/>
          <a:ln>
            <a:noFill/>
          </a:ln>
        </p:spPr>
      </p:pic>
      <p:cxnSp>
        <p:nvCxnSpPr>
          <p:cNvPr id="855" name="Google Shape;855;p134"/>
          <p:cNvCxnSpPr/>
          <p:nvPr/>
        </p:nvCxnSpPr>
        <p:spPr>
          <a:xfrm rot="10800000">
            <a:off x="6645343" y="3279525"/>
            <a:ext cx="1374000" cy="0"/>
          </a:xfrm>
          <a:prstGeom prst="straightConnector1">
            <a:avLst/>
          </a:prstGeom>
          <a:noFill/>
          <a:ln cap="flat" cmpd="sng" w="9525">
            <a:solidFill>
              <a:srgbClr val="000000"/>
            </a:solidFill>
            <a:prstDash val="solid"/>
            <a:round/>
            <a:headEnd len="med" w="med" type="none"/>
            <a:tailEnd len="med" w="med" type="triangle"/>
          </a:ln>
        </p:spPr>
      </p:cxnSp>
      <p:cxnSp>
        <p:nvCxnSpPr>
          <p:cNvPr id="856" name="Google Shape;856;p134"/>
          <p:cNvCxnSpPr/>
          <p:nvPr/>
        </p:nvCxnSpPr>
        <p:spPr>
          <a:xfrm flipH="1" rot="10800000">
            <a:off x="4151411" y="3938800"/>
            <a:ext cx="1552800" cy="976500"/>
          </a:xfrm>
          <a:prstGeom prst="straightConnector1">
            <a:avLst/>
          </a:prstGeom>
          <a:noFill/>
          <a:ln cap="flat" cmpd="sng" w="9525">
            <a:solidFill>
              <a:srgbClr val="000000"/>
            </a:solidFill>
            <a:prstDash val="solid"/>
            <a:round/>
            <a:headEnd len="med" w="med" type="none"/>
            <a:tailEnd len="med" w="med" type="triangle"/>
          </a:ln>
        </p:spPr>
      </p:cxnSp>
      <p:cxnSp>
        <p:nvCxnSpPr>
          <p:cNvPr id="857" name="Google Shape;857;p134"/>
          <p:cNvCxnSpPr/>
          <p:nvPr/>
        </p:nvCxnSpPr>
        <p:spPr>
          <a:xfrm rot="10800000">
            <a:off x="6569118" y="3938800"/>
            <a:ext cx="1552800" cy="976500"/>
          </a:xfrm>
          <a:prstGeom prst="straightConnector1">
            <a:avLst/>
          </a:prstGeom>
          <a:noFill/>
          <a:ln cap="flat" cmpd="sng" w="9525">
            <a:solidFill>
              <a:srgbClr val="000000"/>
            </a:solidFill>
            <a:prstDash val="solid"/>
            <a:round/>
            <a:headEnd len="med" w="med" type="none"/>
            <a:tailEnd len="med" w="med" type="triangle"/>
          </a:ln>
        </p:spPr>
      </p:cxnSp>
      <p:cxnSp>
        <p:nvCxnSpPr>
          <p:cNvPr id="858" name="Google Shape;858;p134"/>
          <p:cNvCxnSpPr/>
          <p:nvPr/>
        </p:nvCxnSpPr>
        <p:spPr>
          <a:xfrm>
            <a:off x="6134865" y="4009263"/>
            <a:ext cx="3600" cy="761100"/>
          </a:xfrm>
          <a:prstGeom prst="straightConnector1">
            <a:avLst/>
          </a:prstGeom>
          <a:noFill/>
          <a:ln cap="flat" cmpd="sng" w="9525">
            <a:solidFill>
              <a:srgbClr val="000000"/>
            </a:solidFill>
            <a:prstDash val="solid"/>
            <a:round/>
            <a:headEnd len="med" w="med" type="none"/>
            <a:tailEnd len="med" w="med" type="triangle"/>
          </a:ln>
        </p:spPr>
      </p:cxnSp>
      <p:cxnSp>
        <p:nvCxnSpPr>
          <p:cNvPr id="859" name="Google Shape;859;p134"/>
          <p:cNvCxnSpPr/>
          <p:nvPr/>
        </p:nvCxnSpPr>
        <p:spPr>
          <a:xfrm rot="10800000">
            <a:off x="6636562" y="3574225"/>
            <a:ext cx="3207300" cy="489900"/>
          </a:xfrm>
          <a:prstGeom prst="straightConnector1">
            <a:avLst/>
          </a:prstGeom>
          <a:noFill/>
          <a:ln cap="flat" cmpd="sng" w="9525">
            <a:solidFill>
              <a:srgbClr val="000000"/>
            </a:solidFill>
            <a:prstDash val="solid"/>
            <a:round/>
            <a:headEnd len="med" w="med" type="none"/>
            <a:tailEnd len="med" w="med" type="triangle"/>
          </a:ln>
        </p:spPr>
      </p:cxnSp>
      <p:cxnSp>
        <p:nvCxnSpPr>
          <p:cNvPr id="860" name="Google Shape;860;p134"/>
          <p:cNvCxnSpPr/>
          <p:nvPr/>
        </p:nvCxnSpPr>
        <p:spPr>
          <a:xfrm flipH="1" rot="10800000">
            <a:off x="2584878" y="3573800"/>
            <a:ext cx="2947200" cy="5523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06"/>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UPDATES (COMPLEX)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pic>
        <p:nvPicPr>
          <p:cNvPr id="1971" name="Google Shape;1971;p206"/>
          <p:cNvPicPr preferRelativeResize="0"/>
          <p:nvPr/>
        </p:nvPicPr>
        <p:blipFill>
          <a:blip r:embed="rId3">
            <a:alphaModFix/>
          </a:blip>
          <a:stretch>
            <a:fillRect/>
          </a:stretch>
        </p:blipFill>
        <p:spPr>
          <a:xfrm>
            <a:off x="2091437" y="886563"/>
            <a:ext cx="7618325" cy="5084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75" name="Shape 1975"/>
        <p:cNvGrpSpPr/>
        <p:nvPr/>
      </p:nvGrpSpPr>
      <p:grpSpPr>
        <a:xfrm>
          <a:off x="0" y="0"/>
          <a:ext cx="0" cy="0"/>
          <a:chOff x="0" y="0"/>
          <a:chExt cx="0" cy="0"/>
        </a:xfrm>
      </p:grpSpPr>
      <p:sp>
        <p:nvSpPr>
          <p:cNvPr id="1976" name="Google Shape;1976;p207"/>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WINDOWS UPDATES (COMPLEX)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pic>
        <p:nvPicPr>
          <p:cNvPr id="1977" name="Google Shape;1977;p207"/>
          <p:cNvPicPr preferRelativeResize="0"/>
          <p:nvPr/>
        </p:nvPicPr>
        <p:blipFill rotWithShape="1">
          <a:blip r:embed="rId3">
            <a:alphaModFix/>
          </a:blip>
          <a:srcRect b="16803" l="-10" r="10" t="12595"/>
          <a:stretch/>
        </p:blipFill>
        <p:spPr>
          <a:xfrm>
            <a:off x="150875" y="1660753"/>
            <a:ext cx="11887202" cy="3536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1" name="Shape 1981"/>
        <p:cNvGrpSpPr/>
        <p:nvPr/>
      </p:nvGrpSpPr>
      <p:grpSpPr>
        <a:xfrm>
          <a:off x="0" y="0"/>
          <a:ext cx="0" cy="0"/>
          <a:chOff x="0" y="0"/>
          <a:chExt cx="0" cy="0"/>
        </a:xfrm>
      </p:grpSpPr>
      <p:sp>
        <p:nvSpPr>
          <p:cNvPr id="1982" name="Google Shape;1982;p208"/>
          <p:cNvSpPr txBox="1"/>
          <p:nvPr/>
        </p:nvSpPr>
        <p:spPr>
          <a:xfrm>
            <a:off x="1504704" y="739417"/>
            <a:ext cx="8791800" cy="55956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name</a:t>
            </a:r>
            <a:r>
              <a:rPr lang="en" sz="1700">
                <a:latin typeface="Courier New"/>
                <a:ea typeface="Courier New"/>
                <a:cs typeface="Courier New"/>
                <a:sym typeface="Courier New"/>
              </a:rPr>
              <a:t>: </a:t>
            </a:r>
            <a:r>
              <a:rPr b="1" lang="en" sz="1700">
                <a:solidFill>
                  <a:srgbClr val="A30000"/>
                </a:solidFill>
                <a:latin typeface="Courier New"/>
                <a:ea typeface="Courier New"/>
                <a:cs typeface="Courier New"/>
                <a:sym typeface="Courier New"/>
              </a:rPr>
              <a:t>update domain and reboot</a:t>
            </a:r>
            <a:endParaRPr b="1" sz="17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hosts</a:t>
            </a:r>
            <a:r>
              <a:rPr lang="en" sz="1700">
                <a:latin typeface="Courier New"/>
                <a:ea typeface="Courier New"/>
                <a:cs typeface="Courier New"/>
                <a:sym typeface="Courier New"/>
              </a:rPr>
              <a:t>: windows_servers</a:t>
            </a:r>
            <a:endParaRPr sz="17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tasks</a:t>
            </a:r>
            <a:r>
              <a:rPr lang="en" sz="1700">
                <a:latin typeface="Courier New"/>
                <a:ea typeface="Courier New"/>
                <a:cs typeface="Courier New"/>
                <a:sym typeface="Courier New"/>
              </a:rPr>
              <a:t>:</a:t>
            </a:r>
            <a:endParaRPr sz="17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 </a:t>
            </a:r>
            <a:r>
              <a:rPr b="1" lang="en" sz="1700">
                <a:solidFill>
                  <a:srgbClr val="1678C4"/>
                </a:solidFill>
                <a:latin typeface="Courier New"/>
                <a:ea typeface="Courier New"/>
                <a:cs typeface="Courier New"/>
                <a:sym typeface="Courier New"/>
              </a:rPr>
              <a:t>name</a:t>
            </a:r>
            <a:r>
              <a:rPr lang="en" sz="1700">
                <a:solidFill>
                  <a:schemeClr val="dk1"/>
                </a:solidFill>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ensure domain membership</a:t>
            </a:r>
            <a:endParaRPr b="1" sz="17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win_domain_membership</a:t>
            </a:r>
            <a:r>
              <a:rPr lang="en" sz="1700">
                <a:solidFill>
                  <a:schemeClr val="dk1"/>
                </a:solidFill>
                <a:latin typeface="Courier New"/>
                <a:ea typeface="Courier New"/>
                <a:cs typeface="Courier New"/>
                <a:sym typeface="Courier New"/>
              </a:rPr>
              <a:t>: </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dns_domain_name</a:t>
            </a:r>
            <a:r>
              <a:rPr lang="en" sz="1700">
                <a:solidFill>
                  <a:schemeClr val="dk1"/>
                </a:solidFill>
                <a:latin typeface="Courier New"/>
                <a:ea typeface="Courier New"/>
                <a:cs typeface="Courier New"/>
                <a:sym typeface="Courier New"/>
              </a:rPr>
              <a:t>: contoso.corp</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domain_admin_user</a:t>
            </a:r>
            <a:r>
              <a:rPr lang="en" sz="1700">
                <a:solidFill>
                  <a:schemeClr val="dk1"/>
                </a:solidFill>
                <a:latin typeface="Courier New"/>
                <a:ea typeface="Courier New"/>
                <a:cs typeface="Courier New"/>
                <a:sym typeface="Courier New"/>
              </a:rPr>
              <a:t>: '{{ domain_admin_username }}'</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domain_admin_password</a:t>
            </a:r>
            <a:r>
              <a:rPr lang="en" sz="1700">
                <a:solidFill>
                  <a:schemeClr val="dk1"/>
                </a:solidFill>
                <a:latin typeface="Courier New"/>
                <a:ea typeface="Courier New"/>
                <a:cs typeface="Courier New"/>
                <a:sym typeface="Courier New"/>
              </a:rPr>
              <a:t>: '{{ domain_admin_password }}'</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state</a:t>
            </a:r>
            <a:r>
              <a:rPr lang="en" sz="1700">
                <a:solidFill>
                  <a:schemeClr val="dk1"/>
                </a:solidFill>
                <a:latin typeface="Courier New"/>
                <a:ea typeface="Courier New"/>
                <a:cs typeface="Courier New"/>
                <a:sym typeface="Courier New"/>
              </a:rPr>
              <a:t>: domain</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register</a:t>
            </a:r>
            <a:r>
              <a:rPr lang="en" sz="1700">
                <a:solidFill>
                  <a:schemeClr val="dk1"/>
                </a:solidFill>
                <a:latin typeface="Courier New"/>
                <a:ea typeface="Courier New"/>
                <a:cs typeface="Courier New"/>
                <a:sym typeface="Courier New"/>
              </a:rPr>
              <a:t>: domain_result</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 </a:t>
            </a:r>
            <a:r>
              <a:rPr b="1" lang="en" sz="1700">
                <a:solidFill>
                  <a:srgbClr val="1678C4"/>
                </a:solidFill>
                <a:latin typeface="Courier New"/>
                <a:ea typeface="Courier New"/>
                <a:cs typeface="Courier New"/>
                <a:sym typeface="Courier New"/>
              </a:rPr>
              <a:t>name</a:t>
            </a:r>
            <a:r>
              <a:rPr lang="en" sz="1700">
                <a:solidFill>
                  <a:schemeClr val="dk1"/>
                </a:solidFill>
                <a:latin typeface="Courier New"/>
                <a:ea typeface="Courier New"/>
                <a:cs typeface="Courier New"/>
                <a:sym typeface="Courier New"/>
              </a:rPr>
              <a:t>: </a:t>
            </a:r>
            <a:r>
              <a:rPr b="1" lang="en" sz="1700">
                <a:solidFill>
                  <a:srgbClr val="9A0203"/>
                </a:solidFill>
                <a:latin typeface="Courier New"/>
                <a:ea typeface="Courier New"/>
                <a:cs typeface="Courier New"/>
                <a:sym typeface="Courier New"/>
              </a:rPr>
              <a:t>reboot and wait for host if domain change require it</a:t>
            </a:r>
            <a:endParaRPr b="1" sz="17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win_reboot</a:t>
            </a:r>
            <a:r>
              <a:rPr lang="en" sz="1700">
                <a:solidFill>
                  <a:schemeClr val="dk1"/>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700">
                <a:solidFill>
                  <a:schemeClr val="dk1"/>
                </a:solidFill>
                <a:latin typeface="Courier New"/>
                <a:ea typeface="Courier New"/>
                <a:cs typeface="Courier New"/>
                <a:sym typeface="Courier New"/>
              </a:rPr>
              <a:t>    </a:t>
            </a:r>
            <a:r>
              <a:rPr b="1" lang="en" sz="1700">
                <a:solidFill>
                  <a:srgbClr val="1678C4"/>
                </a:solidFill>
                <a:latin typeface="Courier New"/>
                <a:ea typeface="Courier New"/>
                <a:cs typeface="Courier New"/>
                <a:sym typeface="Courier New"/>
              </a:rPr>
              <a:t>when</a:t>
            </a:r>
            <a:r>
              <a:rPr lang="en" sz="1700">
                <a:solidFill>
                  <a:schemeClr val="dk1"/>
                </a:solidFill>
                <a:latin typeface="Courier New"/>
                <a:ea typeface="Courier New"/>
                <a:cs typeface="Courier New"/>
                <a:sym typeface="Courier New"/>
              </a:rPr>
              <a:t>: domain_result.reboot_required</a:t>
            </a:r>
            <a:endParaRPr sz="1700">
              <a:latin typeface="Courier New"/>
              <a:ea typeface="Courier New"/>
              <a:cs typeface="Courier New"/>
              <a:sym typeface="Courier New"/>
            </a:endParaRPr>
          </a:p>
        </p:txBody>
      </p:sp>
      <p:sp>
        <p:nvSpPr>
          <p:cNvPr id="1983" name="Google Shape;1983;p208"/>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DOMAIN MEMBERSHIP</a:t>
            </a:r>
            <a:r>
              <a:rPr b="1" lang="en" sz="2400">
                <a:solidFill>
                  <a:schemeClr val="lt1"/>
                </a:solidFill>
                <a:latin typeface="Overpass"/>
                <a:ea typeface="Overpass"/>
                <a:cs typeface="Overpass"/>
                <a:sym typeface="Overpass"/>
              </a:rPr>
              <a:t> </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87" name="Shape 1987"/>
        <p:cNvGrpSpPr/>
        <p:nvPr/>
      </p:nvGrpSpPr>
      <p:grpSpPr>
        <a:xfrm>
          <a:off x="0" y="0"/>
          <a:ext cx="0" cy="0"/>
          <a:chOff x="0" y="0"/>
          <a:chExt cx="0" cy="0"/>
        </a:xfrm>
      </p:grpSpPr>
      <p:sp>
        <p:nvSpPr>
          <p:cNvPr id="1988" name="Google Shape;1988;p209"/>
          <p:cNvSpPr txBox="1"/>
          <p:nvPr/>
        </p:nvSpPr>
        <p:spPr>
          <a:xfrm>
            <a:off x="741081" y="2626200"/>
            <a:ext cx="11448000" cy="16056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100">
                <a:solidFill>
                  <a:srgbClr val="FFFFFF"/>
                </a:solidFill>
                <a:latin typeface="Overpass"/>
                <a:ea typeface="Overpass"/>
                <a:cs typeface="Overpass"/>
                <a:sym typeface="Overpass"/>
              </a:rPr>
              <a:t>USE CASE:</a:t>
            </a:r>
            <a:br>
              <a:rPr lang="en" sz="4000">
                <a:solidFill>
                  <a:srgbClr val="FFFFFF"/>
                </a:solidFill>
                <a:latin typeface="Overpass"/>
                <a:ea typeface="Overpass"/>
                <a:cs typeface="Overpass"/>
                <a:sym typeface="Overpass"/>
              </a:rPr>
            </a:br>
            <a:r>
              <a:rPr lang="en" sz="4000">
                <a:solidFill>
                  <a:srgbClr val="FFFFFF"/>
                </a:solidFill>
                <a:latin typeface="Overpass"/>
                <a:ea typeface="Overpass"/>
                <a:cs typeface="Overpass"/>
                <a:sym typeface="Overpass"/>
              </a:rPr>
              <a:t>Cloud automation</a:t>
            </a:r>
            <a:endParaRPr sz="4000">
              <a:solidFill>
                <a:srgbClr val="FFFFFF"/>
              </a:solidFill>
              <a:latin typeface="Overpass"/>
              <a:ea typeface="Overpass"/>
              <a:cs typeface="Overpass"/>
              <a:sym typeface="Overpass"/>
            </a:endParaRPr>
          </a:p>
        </p:txBody>
      </p:sp>
      <p:pic>
        <p:nvPicPr>
          <p:cNvPr id="1989" name="Google Shape;1989;p209"/>
          <p:cNvPicPr preferRelativeResize="0"/>
          <p:nvPr/>
        </p:nvPicPr>
        <p:blipFill rotWithShape="1">
          <a:blip r:embed="rId4">
            <a:alphaModFix/>
          </a:blip>
          <a:srcRect b="-35201" l="-6357" r="-6357" t="-35184"/>
          <a:stretch/>
        </p:blipFill>
        <p:spPr>
          <a:xfrm>
            <a:off x="10564623" y="6190133"/>
            <a:ext cx="1319602" cy="471900"/>
          </a:xfrm>
          <a:prstGeom prst="rect">
            <a:avLst/>
          </a:prstGeom>
          <a:noFill/>
          <a:ln>
            <a:noFill/>
          </a:ln>
        </p:spPr>
      </p:pic>
      <p:pic>
        <p:nvPicPr>
          <p:cNvPr id="1990" name="Google Shape;1990;p209"/>
          <p:cNvPicPr preferRelativeResize="0"/>
          <p:nvPr/>
        </p:nvPicPr>
        <p:blipFill>
          <a:blip r:embed="rId5">
            <a:alphaModFix/>
          </a:blip>
          <a:stretch>
            <a:fillRect/>
          </a:stretch>
        </p:blipFill>
        <p:spPr>
          <a:xfrm>
            <a:off x="741075" y="561525"/>
            <a:ext cx="4418576" cy="1344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210"/>
          <p:cNvSpPr txBox="1"/>
          <p:nvPr/>
        </p:nvSpPr>
        <p:spPr>
          <a:xfrm>
            <a:off x="0" y="1049400"/>
            <a:ext cx="12189000" cy="6951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SzPts val="4000"/>
              <a:buFont typeface="Open Sans"/>
              <a:buNone/>
            </a:pPr>
            <a:r>
              <a:rPr lang="en" sz="4000">
                <a:solidFill>
                  <a:srgbClr val="434343"/>
                </a:solidFill>
                <a:latin typeface="Overpass"/>
                <a:ea typeface="Overpass"/>
                <a:cs typeface="Overpass"/>
                <a:sym typeface="Overpass"/>
              </a:rPr>
              <a:t>CLOUD</a:t>
            </a:r>
            <a:r>
              <a:rPr i="0" lang="en" sz="4000" u="none" cap="none" strike="noStrike">
                <a:solidFill>
                  <a:srgbClr val="434343"/>
                </a:solidFill>
                <a:latin typeface="Overpass"/>
                <a:ea typeface="Overpass"/>
                <a:cs typeface="Overpass"/>
                <a:sym typeface="Overpass"/>
              </a:rPr>
              <a:t> AUTOMATION</a:t>
            </a:r>
            <a:endParaRPr sz="4000">
              <a:solidFill>
                <a:srgbClr val="434343"/>
              </a:solidFill>
              <a:latin typeface="Overpass"/>
              <a:ea typeface="Overpass"/>
              <a:cs typeface="Overpass"/>
              <a:sym typeface="Overpass"/>
            </a:endParaRPr>
          </a:p>
        </p:txBody>
      </p:sp>
      <p:sp>
        <p:nvSpPr>
          <p:cNvPr id="1996" name="Google Shape;1996;p210"/>
          <p:cNvSpPr txBox="1"/>
          <p:nvPr/>
        </p:nvSpPr>
        <p:spPr>
          <a:xfrm>
            <a:off x="-133" y="5044667"/>
            <a:ext cx="12189000" cy="952500"/>
          </a:xfrm>
          <a:prstGeom prst="rect">
            <a:avLst/>
          </a:prstGeom>
          <a:noFill/>
          <a:ln>
            <a:noFill/>
          </a:ln>
        </p:spPr>
        <p:txBody>
          <a:bodyPr anchorCtr="0" anchor="t" bIns="60925" lIns="121875" spcFirstLastPara="1" rIns="121875" wrap="square" tIns="60925">
            <a:noAutofit/>
          </a:bodyPr>
          <a:lstStyle/>
          <a:p>
            <a:pPr indent="0" lvl="0" marL="0" marR="0" rtl="0" algn="ctr">
              <a:lnSpc>
                <a:spcPct val="200000"/>
              </a:lnSpc>
              <a:spcBef>
                <a:spcPts val="0"/>
              </a:spcBef>
              <a:spcAft>
                <a:spcPts val="0"/>
              </a:spcAft>
              <a:buClr>
                <a:schemeClr val="lt1"/>
              </a:buClr>
              <a:buSzPts val="1900"/>
              <a:buFont typeface="Open Sans"/>
              <a:buNone/>
            </a:pPr>
            <a:r>
              <a:rPr lang="en" sz="2400">
                <a:solidFill>
                  <a:srgbClr val="1678C4"/>
                </a:solidFill>
                <a:uFill>
                  <a:noFill/>
                </a:uFill>
                <a:latin typeface="Overpass"/>
                <a:ea typeface="Overpass"/>
                <a:cs typeface="Overpass"/>
                <a:sym typeface="Overpass"/>
                <a:hlinkClick r:id="rId3"/>
              </a:rPr>
              <a:t>ansible.com/cloud</a:t>
            </a:r>
            <a:endParaRPr sz="2400">
              <a:solidFill>
                <a:srgbClr val="1678C4"/>
              </a:solidFill>
              <a:latin typeface="Overpass"/>
              <a:ea typeface="Overpass"/>
              <a:cs typeface="Overpass"/>
              <a:sym typeface="Overpass"/>
            </a:endParaRPr>
          </a:p>
        </p:txBody>
      </p:sp>
      <p:sp>
        <p:nvSpPr>
          <p:cNvPr id="1997" name="Google Shape;1997;p210"/>
          <p:cNvSpPr txBox="1"/>
          <p:nvPr/>
        </p:nvSpPr>
        <p:spPr>
          <a:xfrm>
            <a:off x="6400665" y="2274867"/>
            <a:ext cx="2911200" cy="24156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Overpass"/>
                <a:ea typeface="Overpass"/>
                <a:cs typeface="Overpass"/>
                <a:sym typeface="Overpass"/>
              </a:rPr>
              <a:t>30+ </a:t>
            </a:r>
            <a:endParaRPr b="1" sz="6400">
              <a:solidFill>
                <a:srgbClr val="EE0000"/>
              </a:solidFill>
              <a:latin typeface="Overpass"/>
              <a:ea typeface="Overpass"/>
              <a:cs typeface="Overpass"/>
              <a:sym typeface="Overpass"/>
            </a:endParaRPr>
          </a:p>
          <a:p>
            <a:pPr indent="0" lvl="0" marL="0" rtl="0" algn="ctr">
              <a:spcBef>
                <a:spcPts val="0"/>
              </a:spcBef>
              <a:spcAft>
                <a:spcPts val="0"/>
              </a:spcAft>
              <a:buNone/>
            </a:pPr>
            <a:r>
              <a:rPr lang="en" sz="2700">
                <a:solidFill>
                  <a:srgbClr val="434343"/>
                </a:solidFill>
                <a:latin typeface="Overpass"/>
                <a:ea typeface="Overpass"/>
                <a:cs typeface="Overpass"/>
                <a:sym typeface="Overpass"/>
              </a:rPr>
              <a:t>Cloud Platforms</a:t>
            </a:r>
            <a:endParaRPr sz="2700">
              <a:solidFill>
                <a:srgbClr val="434343"/>
              </a:solidFill>
              <a:latin typeface="Overpass"/>
              <a:ea typeface="Overpass"/>
              <a:cs typeface="Overpass"/>
              <a:sym typeface="Overpass"/>
            </a:endParaRPr>
          </a:p>
        </p:txBody>
      </p:sp>
      <p:sp>
        <p:nvSpPr>
          <p:cNvPr id="1998" name="Google Shape;1998;p210"/>
          <p:cNvSpPr txBox="1"/>
          <p:nvPr/>
        </p:nvSpPr>
        <p:spPr>
          <a:xfrm>
            <a:off x="2877013" y="2274867"/>
            <a:ext cx="2769000" cy="2534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Overpass"/>
                <a:ea typeface="Overpass"/>
                <a:cs typeface="Overpass"/>
                <a:sym typeface="Overpass"/>
              </a:rPr>
              <a:t>80</a:t>
            </a:r>
            <a:r>
              <a:rPr b="1" lang="en" sz="6400">
                <a:solidFill>
                  <a:srgbClr val="EE0000"/>
                </a:solidFill>
                <a:latin typeface="Overpass"/>
                <a:ea typeface="Overpass"/>
                <a:cs typeface="Overpass"/>
                <a:sym typeface="Overpass"/>
              </a:rPr>
              <a:t>0+ </a:t>
            </a:r>
            <a:endParaRPr b="1" sz="6400">
              <a:solidFill>
                <a:srgbClr val="EE0000"/>
              </a:solidFill>
              <a:latin typeface="Overpass"/>
              <a:ea typeface="Overpass"/>
              <a:cs typeface="Overpass"/>
              <a:sym typeface="Overpass"/>
            </a:endParaRPr>
          </a:p>
          <a:p>
            <a:pPr indent="0" lvl="0" marL="0" rtl="0" algn="ctr">
              <a:spcBef>
                <a:spcPts val="0"/>
              </a:spcBef>
              <a:spcAft>
                <a:spcPts val="0"/>
              </a:spcAft>
              <a:buNone/>
            </a:pPr>
            <a:r>
              <a:rPr lang="en" sz="2700">
                <a:solidFill>
                  <a:srgbClr val="434343"/>
                </a:solidFill>
                <a:latin typeface="Overpass"/>
                <a:ea typeface="Overpass"/>
                <a:cs typeface="Overpass"/>
                <a:sym typeface="Overpass"/>
              </a:rPr>
              <a:t>Cloud</a:t>
            </a:r>
            <a:br>
              <a:rPr lang="en" sz="2700">
                <a:solidFill>
                  <a:srgbClr val="434343"/>
                </a:solidFill>
                <a:latin typeface="Overpass"/>
                <a:ea typeface="Overpass"/>
                <a:cs typeface="Overpass"/>
                <a:sym typeface="Overpass"/>
              </a:rPr>
            </a:br>
            <a:r>
              <a:rPr lang="en" sz="2700">
                <a:solidFill>
                  <a:srgbClr val="434343"/>
                </a:solidFill>
                <a:latin typeface="Overpass"/>
                <a:ea typeface="Overpass"/>
                <a:cs typeface="Overpass"/>
                <a:sym typeface="Overpass"/>
              </a:rPr>
              <a:t> Modules</a:t>
            </a:r>
            <a:endParaRPr sz="2700">
              <a:solidFill>
                <a:srgbClr val="434343"/>
              </a:solidFill>
              <a:latin typeface="Overpass"/>
              <a:ea typeface="Overpass"/>
              <a:cs typeface="Overpass"/>
              <a:sym typeface="Overpass"/>
            </a:endParaRPr>
          </a:p>
        </p:txBody>
      </p:sp>
      <p:cxnSp>
        <p:nvCxnSpPr>
          <p:cNvPr id="1999" name="Google Shape;1999;p210"/>
          <p:cNvCxnSpPr/>
          <p:nvPr/>
        </p:nvCxnSpPr>
        <p:spPr>
          <a:xfrm>
            <a:off x="5920285" y="2344400"/>
            <a:ext cx="0" cy="2036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3" name="Shape 2003"/>
        <p:cNvGrpSpPr/>
        <p:nvPr/>
      </p:nvGrpSpPr>
      <p:grpSpPr>
        <a:xfrm>
          <a:off x="0" y="0"/>
          <a:ext cx="0" cy="0"/>
          <a:chOff x="0" y="0"/>
          <a:chExt cx="0" cy="0"/>
        </a:xfrm>
      </p:grpSpPr>
      <p:sp>
        <p:nvSpPr>
          <p:cNvPr id="2004" name="Google Shape;2004;p211"/>
          <p:cNvSpPr txBox="1"/>
          <p:nvPr/>
        </p:nvSpPr>
        <p:spPr>
          <a:xfrm>
            <a:off x="615779" y="726067"/>
            <a:ext cx="9756000" cy="55083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aws</a:t>
            </a:r>
            <a:r>
              <a:rPr b="1" lang="en" sz="1900">
                <a:solidFill>
                  <a:srgbClr val="9A0203"/>
                </a:solidFill>
                <a:latin typeface="Courier New"/>
                <a:ea typeface="Courier New"/>
                <a:cs typeface="Courier New"/>
                <a:sym typeface="Courier New"/>
              </a:rPr>
              <a:t> playbook</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lang="en" sz="1900">
                <a:latin typeface="Courier New"/>
                <a:ea typeface="Courier New"/>
                <a:cs typeface="Courier New"/>
                <a:sym typeface="Courier New"/>
              </a:rPr>
              <a:t>: localhost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connection</a:t>
            </a:r>
            <a:r>
              <a:rPr lang="en" sz="1900">
                <a:latin typeface="Courier New"/>
                <a:ea typeface="Courier New"/>
                <a:cs typeface="Courier New"/>
                <a:sym typeface="Courier New"/>
              </a:rPr>
              <a:t>: local</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create AWS VPC ansible-vpc</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ec2_vpc_net</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"ansible-vpc"</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cidr_block</a:t>
            </a:r>
            <a:r>
              <a:rPr lang="en" sz="1900">
                <a:latin typeface="Courier New"/>
                <a:ea typeface="Courier New"/>
                <a:cs typeface="Courier New"/>
                <a:sym typeface="Courier New"/>
              </a:rPr>
              <a:t>: "192.168.0.0/24"</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tags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demo</a:t>
            </a:r>
            <a:r>
              <a:rPr lang="en" sz="1900">
                <a:latin typeface="Courier New"/>
                <a:ea typeface="Courier New"/>
                <a:cs typeface="Courier New"/>
                <a:sym typeface="Courier New"/>
              </a:rPr>
              <a:t>: the demo vpc</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register</a:t>
            </a:r>
            <a:r>
              <a:rPr lang="en" sz="1900">
                <a:latin typeface="Courier New"/>
                <a:ea typeface="Courier New"/>
                <a:cs typeface="Courier New"/>
                <a:sym typeface="Courier New"/>
              </a:rPr>
              <a:t>: create_vpc</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2005" name="Google Shape;2005;p211"/>
          <p:cNvSpPr txBox="1"/>
          <p:nvPr/>
        </p:nvSpPr>
        <p:spPr>
          <a:xfrm>
            <a:off x="465950" y="156867"/>
            <a:ext cx="6579900" cy="569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2400">
                <a:solidFill>
                  <a:srgbClr val="FFFFFF"/>
                </a:solidFill>
                <a:latin typeface="Overpass"/>
                <a:ea typeface="Overpass"/>
                <a:cs typeface="Overpass"/>
                <a:sym typeface="Overpass"/>
              </a:rPr>
              <a:t>PLAYBOOK EXAMPLE: </a:t>
            </a:r>
            <a:r>
              <a:rPr b="1" lang="en" sz="2400">
                <a:solidFill>
                  <a:srgbClr val="FFFFFF"/>
                </a:solidFill>
                <a:latin typeface="Overpass"/>
                <a:ea typeface="Overpass"/>
                <a:cs typeface="Overpass"/>
                <a:sym typeface="Overpass"/>
              </a:rPr>
              <a:t>AWS</a:t>
            </a:r>
            <a:endParaRPr b="1" sz="2400">
              <a:solidFill>
                <a:srgbClr val="FFFFFF"/>
              </a:solidFill>
              <a:latin typeface="Overpass"/>
              <a:ea typeface="Overpass"/>
              <a:cs typeface="Overpass"/>
              <a:sym typeface="Overpas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Google Shape;2010;p212"/>
          <p:cNvSpPr txBox="1"/>
          <p:nvPr/>
        </p:nvSpPr>
        <p:spPr>
          <a:xfrm>
            <a:off x="615779" y="726067"/>
            <a:ext cx="9756000" cy="55083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azure</a:t>
            </a:r>
            <a:r>
              <a:rPr b="1" lang="en" sz="1900">
                <a:solidFill>
                  <a:srgbClr val="9A0203"/>
                </a:solidFill>
                <a:latin typeface="Courier New"/>
                <a:ea typeface="Courier New"/>
                <a:cs typeface="Courier New"/>
                <a:sym typeface="Courier New"/>
              </a:rPr>
              <a:t> playbook</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lang="en" sz="1900">
                <a:latin typeface="Courier New"/>
                <a:ea typeface="Courier New"/>
                <a:cs typeface="Courier New"/>
                <a:sym typeface="Courier New"/>
              </a:rPr>
              <a:t>: localhost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connection</a:t>
            </a:r>
            <a:r>
              <a:rPr lang="en" sz="1900">
                <a:latin typeface="Courier New"/>
                <a:ea typeface="Courier New"/>
                <a:cs typeface="Courier New"/>
                <a:sym typeface="Courier New"/>
              </a:rPr>
              <a:t>: local</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create virtual network</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azure_rm_virtualnetwork</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resource_group</a:t>
            </a:r>
            <a:r>
              <a:rPr lang="en" sz="1900">
                <a:latin typeface="Courier New"/>
                <a:ea typeface="Courier New"/>
                <a:cs typeface="Courier New"/>
                <a:sym typeface="Courier New"/>
              </a:rPr>
              <a:t>: myResourceGroup</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myVnet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address_prefixes</a:t>
            </a:r>
            <a:r>
              <a:rPr lang="en" sz="1900">
                <a:latin typeface="Courier New"/>
                <a:ea typeface="Courier New"/>
                <a:cs typeface="Courier New"/>
                <a:sym typeface="Courier New"/>
              </a:rPr>
              <a:t>: "10.0.0.0/16"</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2011" name="Google Shape;2011;p212"/>
          <p:cNvSpPr txBox="1"/>
          <p:nvPr/>
        </p:nvSpPr>
        <p:spPr>
          <a:xfrm>
            <a:off x="465950" y="156867"/>
            <a:ext cx="6579900" cy="569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2400">
                <a:solidFill>
                  <a:srgbClr val="FFFFFF"/>
                </a:solidFill>
                <a:latin typeface="Overpass"/>
                <a:ea typeface="Overpass"/>
                <a:cs typeface="Overpass"/>
                <a:sym typeface="Overpass"/>
              </a:rPr>
              <a:t>PLAYBOOK EXAMPLE: </a:t>
            </a:r>
            <a:r>
              <a:rPr b="1" lang="en" sz="2400">
                <a:solidFill>
                  <a:srgbClr val="FFFFFF"/>
                </a:solidFill>
                <a:latin typeface="Overpass"/>
                <a:ea typeface="Overpass"/>
                <a:cs typeface="Overpass"/>
                <a:sym typeface="Overpass"/>
              </a:rPr>
              <a:t>AZURE</a:t>
            </a:r>
            <a:endParaRPr b="1" sz="2400">
              <a:solidFill>
                <a:srgbClr val="FFFFFF"/>
              </a:solidFill>
              <a:latin typeface="Overpass"/>
              <a:ea typeface="Overpass"/>
              <a:cs typeface="Overpass"/>
              <a:sym typeface="Overpas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213"/>
          <p:cNvSpPr txBox="1"/>
          <p:nvPr/>
        </p:nvSpPr>
        <p:spPr>
          <a:xfrm>
            <a:off x="615779" y="726067"/>
            <a:ext cx="9756000" cy="55083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openstack</a:t>
            </a:r>
            <a:r>
              <a:rPr b="1" lang="en" sz="1900">
                <a:solidFill>
                  <a:srgbClr val="9A0203"/>
                </a:solidFill>
                <a:latin typeface="Courier New"/>
                <a:ea typeface="Courier New"/>
                <a:cs typeface="Courier New"/>
                <a:sym typeface="Courier New"/>
              </a:rPr>
              <a:t> playbook</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lang="en" sz="1900">
                <a:latin typeface="Courier New"/>
                <a:ea typeface="Courier New"/>
                <a:cs typeface="Courier New"/>
                <a:sym typeface="Courier New"/>
              </a:rPr>
              <a:t>: localhost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connection</a:t>
            </a:r>
            <a:r>
              <a:rPr lang="en" sz="1900">
                <a:latin typeface="Courier New"/>
                <a:ea typeface="Courier New"/>
                <a:cs typeface="Courier New"/>
                <a:sym typeface="Courier New"/>
              </a:rPr>
              <a:t>: local</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t>
            </a:r>
            <a:r>
              <a:rPr b="1" lang="en" sz="1900">
                <a:solidFill>
                  <a:srgbClr val="1678C4"/>
                </a:solidFill>
                <a:latin typeface="Courier New"/>
                <a:ea typeface="Courier New"/>
                <a:cs typeface="Courier New"/>
                <a:sym typeface="Courier New"/>
              </a:rPr>
              <a:t>asks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launch an instance</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os_server</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vm1</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cloud</a:t>
            </a:r>
            <a:r>
              <a:rPr lang="en" sz="1900">
                <a:latin typeface="Courier New"/>
                <a:ea typeface="Courier New"/>
                <a:cs typeface="Courier New"/>
                <a:sym typeface="Courier New"/>
              </a:rPr>
              <a:t>: mordred</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region_name</a:t>
            </a:r>
            <a:r>
              <a:rPr lang="en" sz="1900">
                <a:latin typeface="Courier New"/>
                <a:ea typeface="Courier New"/>
                <a:cs typeface="Courier New"/>
                <a:sym typeface="Courier New"/>
              </a:rPr>
              <a:t>: ams01</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image</a:t>
            </a:r>
            <a:r>
              <a:rPr lang="en" sz="1900">
                <a:latin typeface="Courier New"/>
                <a:ea typeface="Courier New"/>
                <a:cs typeface="Courier New"/>
                <a:sym typeface="Courier New"/>
              </a:rPr>
              <a:t>: Red Hat Enterprise Linux 7.4</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flavor_ram</a:t>
            </a:r>
            <a:r>
              <a:rPr lang="en" sz="1900">
                <a:latin typeface="Courier New"/>
                <a:ea typeface="Courier New"/>
                <a:cs typeface="Courier New"/>
                <a:sym typeface="Courier New"/>
              </a:rPr>
              <a:t>: 4096</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2017" name="Google Shape;2017;p213"/>
          <p:cNvSpPr txBox="1"/>
          <p:nvPr/>
        </p:nvSpPr>
        <p:spPr>
          <a:xfrm>
            <a:off x="465950" y="156867"/>
            <a:ext cx="7284300" cy="5691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2400">
                <a:solidFill>
                  <a:srgbClr val="FFFFFF"/>
                </a:solidFill>
                <a:latin typeface="Overpass"/>
                <a:ea typeface="Overpass"/>
                <a:cs typeface="Overpass"/>
                <a:sym typeface="Overpass"/>
              </a:rPr>
              <a:t>PLAYBOOK EXAMPLE: </a:t>
            </a:r>
            <a:r>
              <a:rPr b="1" lang="en" sz="2400">
                <a:solidFill>
                  <a:srgbClr val="FFFFFF"/>
                </a:solidFill>
                <a:latin typeface="Overpass"/>
                <a:ea typeface="Overpass"/>
                <a:cs typeface="Overpass"/>
                <a:sym typeface="Overpass"/>
              </a:rPr>
              <a:t>RED HAT OPENSTACK</a:t>
            </a:r>
            <a:endParaRPr b="1" sz="2400">
              <a:solidFill>
                <a:srgbClr val="FFFFFF"/>
              </a:solidFill>
              <a:latin typeface="Overpass"/>
              <a:ea typeface="Overpass"/>
              <a:cs typeface="Overpass"/>
              <a:sym typeface="Overpas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214"/>
          <p:cNvSpPr txBox="1"/>
          <p:nvPr/>
        </p:nvSpPr>
        <p:spPr>
          <a:xfrm>
            <a:off x="741081" y="2626200"/>
            <a:ext cx="11448000" cy="16056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 sz="2100">
                <a:solidFill>
                  <a:srgbClr val="FFFFFF"/>
                </a:solidFill>
                <a:latin typeface="Overpass"/>
                <a:ea typeface="Overpass"/>
                <a:cs typeface="Overpass"/>
                <a:sym typeface="Overpass"/>
              </a:rPr>
              <a:t>USE CASE:</a:t>
            </a:r>
            <a:br>
              <a:rPr lang="en" sz="4000">
                <a:solidFill>
                  <a:srgbClr val="FFFFFF"/>
                </a:solidFill>
                <a:latin typeface="Overpass"/>
                <a:ea typeface="Overpass"/>
                <a:cs typeface="Overpass"/>
                <a:sym typeface="Overpass"/>
              </a:rPr>
            </a:br>
            <a:r>
              <a:rPr lang="en" sz="4000">
                <a:solidFill>
                  <a:srgbClr val="FFFFFF"/>
                </a:solidFill>
                <a:latin typeface="Overpass"/>
                <a:ea typeface="Overpass"/>
                <a:cs typeface="Overpass"/>
                <a:sym typeface="Overpass"/>
              </a:rPr>
              <a:t>Security Automation</a:t>
            </a:r>
            <a:endParaRPr sz="4000">
              <a:solidFill>
                <a:srgbClr val="FFFFFF"/>
              </a:solidFill>
              <a:latin typeface="Overpass"/>
              <a:ea typeface="Overpass"/>
              <a:cs typeface="Overpass"/>
              <a:sym typeface="Overpass"/>
            </a:endParaRPr>
          </a:p>
        </p:txBody>
      </p:sp>
      <p:pic>
        <p:nvPicPr>
          <p:cNvPr id="2023" name="Google Shape;2023;p214"/>
          <p:cNvPicPr preferRelativeResize="0"/>
          <p:nvPr/>
        </p:nvPicPr>
        <p:blipFill rotWithShape="1">
          <a:blip r:embed="rId4">
            <a:alphaModFix/>
          </a:blip>
          <a:srcRect b="-35201" l="-6357" r="-6357" t="-35184"/>
          <a:stretch/>
        </p:blipFill>
        <p:spPr>
          <a:xfrm>
            <a:off x="10564623" y="6190133"/>
            <a:ext cx="1319602" cy="471900"/>
          </a:xfrm>
          <a:prstGeom prst="rect">
            <a:avLst/>
          </a:prstGeom>
          <a:noFill/>
          <a:ln>
            <a:noFill/>
          </a:ln>
        </p:spPr>
      </p:pic>
      <p:pic>
        <p:nvPicPr>
          <p:cNvPr id="2024" name="Google Shape;2024;p214"/>
          <p:cNvPicPr preferRelativeResize="0"/>
          <p:nvPr/>
        </p:nvPicPr>
        <p:blipFill>
          <a:blip r:embed="rId5">
            <a:alphaModFix/>
          </a:blip>
          <a:stretch>
            <a:fillRect/>
          </a:stretch>
        </p:blipFill>
        <p:spPr>
          <a:xfrm>
            <a:off x="741075" y="561525"/>
            <a:ext cx="4418576" cy="1344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215"/>
          <p:cNvSpPr txBox="1"/>
          <p:nvPr/>
        </p:nvSpPr>
        <p:spPr>
          <a:xfrm>
            <a:off x="0" y="1049400"/>
            <a:ext cx="12189000" cy="695100"/>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SzPts val="4000"/>
              <a:buFont typeface="Open Sans"/>
              <a:buNone/>
            </a:pPr>
            <a:r>
              <a:rPr i="0" lang="en" sz="4000" u="none" cap="none" strike="noStrike">
                <a:solidFill>
                  <a:srgbClr val="434343"/>
                </a:solidFill>
                <a:latin typeface="Red Hat Display"/>
                <a:ea typeface="Red Hat Display"/>
                <a:cs typeface="Red Hat Display"/>
                <a:sym typeface="Red Hat Display"/>
              </a:rPr>
              <a:t>ANSIBLE </a:t>
            </a:r>
            <a:r>
              <a:rPr lang="en" sz="4000">
                <a:solidFill>
                  <a:srgbClr val="434343"/>
                </a:solidFill>
                <a:latin typeface="Red Hat Display"/>
                <a:ea typeface="Red Hat Display"/>
                <a:cs typeface="Red Hat Display"/>
                <a:sym typeface="Red Hat Display"/>
              </a:rPr>
              <a:t>SECURITY </a:t>
            </a:r>
            <a:r>
              <a:rPr i="0" lang="en" sz="4000" u="none" cap="none" strike="noStrike">
                <a:solidFill>
                  <a:srgbClr val="434343"/>
                </a:solidFill>
                <a:latin typeface="Red Hat Display"/>
                <a:ea typeface="Red Hat Display"/>
                <a:cs typeface="Red Hat Display"/>
                <a:sym typeface="Red Hat Display"/>
              </a:rPr>
              <a:t>AUTOMATION</a:t>
            </a:r>
            <a:endParaRPr sz="4000">
              <a:solidFill>
                <a:srgbClr val="434343"/>
              </a:solidFill>
              <a:latin typeface="Red Hat Display"/>
              <a:ea typeface="Red Hat Display"/>
              <a:cs typeface="Red Hat Display"/>
              <a:sym typeface="Red Hat Display"/>
            </a:endParaRPr>
          </a:p>
        </p:txBody>
      </p:sp>
      <p:sp>
        <p:nvSpPr>
          <p:cNvPr id="2030" name="Google Shape;2030;p215"/>
          <p:cNvSpPr txBox="1"/>
          <p:nvPr/>
        </p:nvSpPr>
        <p:spPr>
          <a:xfrm>
            <a:off x="-133" y="5044667"/>
            <a:ext cx="12189000" cy="952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FFFFFF"/>
              </a:buClr>
              <a:buSzPts val="3200"/>
              <a:buFont typeface="Open Sans"/>
              <a:buNone/>
            </a:pPr>
            <a:r>
              <a:rPr lang="en" sz="2400">
                <a:solidFill>
                  <a:srgbClr val="1678C4"/>
                </a:solidFill>
                <a:uFill>
                  <a:noFill/>
                </a:uFill>
                <a:latin typeface="Red Hat Display"/>
                <a:ea typeface="Red Hat Display"/>
                <a:cs typeface="Red Hat Display"/>
                <a:sym typeface="Red Hat Display"/>
                <a:hlinkClick r:id="rId3"/>
              </a:rPr>
              <a:t>ansible.com/use-cases/security-automation</a:t>
            </a:r>
            <a:endParaRPr i="0" sz="2400" cap="none" strike="noStrike">
              <a:solidFill>
                <a:srgbClr val="1678C4"/>
              </a:solidFill>
              <a:latin typeface="Red Hat Display"/>
              <a:ea typeface="Red Hat Display"/>
              <a:cs typeface="Red Hat Display"/>
              <a:sym typeface="Red Hat Display"/>
            </a:endParaRPr>
          </a:p>
          <a:p>
            <a:pPr indent="0" lvl="0" marL="0" marR="0" rtl="0" algn="ctr">
              <a:lnSpc>
                <a:spcPct val="200000"/>
              </a:lnSpc>
              <a:spcBef>
                <a:spcPts val="0"/>
              </a:spcBef>
              <a:spcAft>
                <a:spcPts val="0"/>
              </a:spcAft>
              <a:buClr>
                <a:schemeClr val="lt1"/>
              </a:buClr>
              <a:buSzPts val="1900"/>
              <a:buFont typeface="Open Sans"/>
              <a:buNone/>
            </a:pPr>
            <a:r>
              <a:rPr i="0" lang="en" sz="2400" cap="none" strike="noStrike">
                <a:solidFill>
                  <a:srgbClr val="414E55"/>
                </a:solidFill>
                <a:latin typeface="Red Hat Display"/>
                <a:ea typeface="Red Hat Display"/>
                <a:cs typeface="Red Hat Display"/>
                <a:sym typeface="Red Hat Display"/>
              </a:rPr>
              <a:t>  </a:t>
            </a:r>
            <a:endParaRPr sz="2400">
              <a:solidFill>
                <a:srgbClr val="414E55"/>
              </a:solidFill>
              <a:latin typeface="Red Hat Display"/>
              <a:ea typeface="Red Hat Display"/>
              <a:cs typeface="Red Hat Display"/>
              <a:sym typeface="Red Hat Display"/>
            </a:endParaRPr>
          </a:p>
        </p:txBody>
      </p:sp>
      <p:sp>
        <p:nvSpPr>
          <p:cNvPr id="2031" name="Google Shape;2031;p215"/>
          <p:cNvSpPr txBox="1"/>
          <p:nvPr/>
        </p:nvSpPr>
        <p:spPr>
          <a:xfrm>
            <a:off x="6400722" y="2277325"/>
            <a:ext cx="2911200" cy="24156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Red Hat Display"/>
                <a:ea typeface="Red Hat Display"/>
                <a:cs typeface="Red Hat Display"/>
                <a:sym typeface="Red Hat Display"/>
              </a:rPr>
              <a:t>800</a:t>
            </a:r>
            <a:r>
              <a:rPr b="1" lang="en" sz="6400">
                <a:solidFill>
                  <a:srgbClr val="EE0000"/>
                </a:solidFill>
                <a:latin typeface="Red Hat Display"/>
                <a:ea typeface="Red Hat Display"/>
                <a:cs typeface="Red Hat Display"/>
                <a:sym typeface="Red Hat Display"/>
              </a:rPr>
              <a:t>+ </a:t>
            </a:r>
            <a:endParaRPr b="1" sz="6400">
              <a:solidFill>
                <a:srgbClr val="EE0000"/>
              </a:solidFill>
              <a:latin typeface="Red Hat Display"/>
              <a:ea typeface="Red Hat Display"/>
              <a:cs typeface="Red Hat Display"/>
              <a:sym typeface="Red Hat Display"/>
            </a:endParaRPr>
          </a:p>
          <a:p>
            <a:pPr indent="0" lvl="0" marL="0" rtl="0" algn="ctr">
              <a:spcBef>
                <a:spcPts val="0"/>
              </a:spcBef>
              <a:spcAft>
                <a:spcPts val="0"/>
              </a:spcAft>
              <a:buNone/>
            </a:pPr>
            <a:r>
              <a:rPr lang="en" sz="2700">
                <a:solidFill>
                  <a:srgbClr val="434343"/>
                </a:solidFill>
                <a:latin typeface="Red Hat Display"/>
                <a:ea typeface="Red Hat Display"/>
                <a:cs typeface="Red Hat Display"/>
                <a:sym typeface="Red Hat Display"/>
              </a:rPr>
              <a:t>Security</a:t>
            </a:r>
            <a:br>
              <a:rPr lang="en" sz="2700">
                <a:solidFill>
                  <a:srgbClr val="434343"/>
                </a:solidFill>
                <a:latin typeface="Red Hat Display"/>
                <a:ea typeface="Red Hat Display"/>
                <a:cs typeface="Red Hat Display"/>
                <a:sym typeface="Red Hat Display"/>
              </a:rPr>
            </a:br>
            <a:r>
              <a:rPr lang="en" sz="2700">
                <a:solidFill>
                  <a:srgbClr val="434343"/>
                </a:solidFill>
                <a:latin typeface="Red Hat Display"/>
                <a:ea typeface="Red Hat Display"/>
                <a:cs typeface="Red Hat Display"/>
                <a:sym typeface="Red Hat Display"/>
              </a:rPr>
              <a:t>Modules</a:t>
            </a:r>
            <a:endParaRPr sz="2700">
              <a:solidFill>
                <a:srgbClr val="434343"/>
              </a:solidFill>
              <a:latin typeface="Red Hat Display"/>
              <a:ea typeface="Red Hat Display"/>
              <a:cs typeface="Red Hat Display"/>
              <a:sym typeface="Red Hat Display"/>
            </a:endParaRPr>
          </a:p>
        </p:txBody>
      </p:sp>
      <p:sp>
        <p:nvSpPr>
          <p:cNvPr id="2032" name="Google Shape;2032;p215"/>
          <p:cNvSpPr txBox="1"/>
          <p:nvPr/>
        </p:nvSpPr>
        <p:spPr>
          <a:xfrm>
            <a:off x="2877070" y="2277325"/>
            <a:ext cx="2769000" cy="2534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6400">
                <a:solidFill>
                  <a:srgbClr val="EE0000"/>
                </a:solidFill>
                <a:latin typeface="Red Hat Display"/>
                <a:ea typeface="Red Hat Display"/>
                <a:cs typeface="Red Hat Display"/>
                <a:sym typeface="Red Hat Display"/>
              </a:rPr>
              <a:t>11</a:t>
            </a:r>
            <a:r>
              <a:rPr b="1" lang="en" sz="6400">
                <a:solidFill>
                  <a:srgbClr val="EE0000"/>
                </a:solidFill>
                <a:latin typeface="Red Hat Display"/>
                <a:ea typeface="Red Hat Display"/>
                <a:cs typeface="Red Hat Display"/>
                <a:sym typeface="Red Hat Display"/>
              </a:rPr>
              <a:t>+ </a:t>
            </a:r>
            <a:endParaRPr b="1" sz="6400">
              <a:solidFill>
                <a:srgbClr val="EE0000"/>
              </a:solidFill>
              <a:latin typeface="Red Hat Display"/>
              <a:ea typeface="Red Hat Display"/>
              <a:cs typeface="Red Hat Display"/>
              <a:sym typeface="Red Hat Display"/>
            </a:endParaRPr>
          </a:p>
          <a:p>
            <a:pPr indent="0" lvl="0" marL="0" rtl="0" algn="ctr">
              <a:spcBef>
                <a:spcPts val="0"/>
              </a:spcBef>
              <a:spcAft>
                <a:spcPts val="0"/>
              </a:spcAft>
              <a:buNone/>
            </a:pPr>
            <a:r>
              <a:rPr lang="en" sz="2700">
                <a:solidFill>
                  <a:srgbClr val="434343"/>
                </a:solidFill>
                <a:latin typeface="Red Hat Display"/>
                <a:ea typeface="Red Hat Display"/>
                <a:cs typeface="Red Hat Display"/>
                <a:sym typeface="Red Hat Display"/>
              </a:rPr>
              <a:t>Security</a:t>
            </a:r>
            <a:r>
              <a:rPr lang="en" sz="2700">
                <a:solidFill>
                  <a:srgbClr val="434343"/>
                </a:solidFill>
                <a:latin typeface="Red Hat Display"/>
                <a:ea typeface="Red Hat Display"/>
                <a:cs typeface="Red Hat Display"/>
                <a:sym typeface="Red Hat Display"/>
              </a:rPr>
              <a:t> Platforms</a:t>
            </a:r>
            <a:endParaRPr sz="2700">
              <a:solidFill>
                <a:srgbClr val="434343"/>
              </a:solidFill>
              <a:latin typeface="Red Hat Display"/>
              <a:ea typeface="Red Hat Display"/>
              <a:cs typeface="Red Hat Display"/>
              <a:sym typeface="Red Hat Display"/>
            </a:endParaRPr>
          </a:p>
        </p:txBody>
      </p:sp>
      <p:cxnSp>
        <p:nvCxnSpPr>
          <p:cNvPr id="2033" name="Google Shape;2033;p215"/>
          <p:cNvCxnSpPr/>
          <p:nvPr/>
        </p:nvCxnSpPr>
        <p:spPr>
          <a:xfrm>
            <a:off x="5920342" y="2346858"/>
            <a:ext cx="0" cy="2036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id="865" name="Google Shape;865;p135"/>
          <p:cNvPicPr preferRelativeResize="0"/>
          <p:nvPr/>
        </p:nvPicPr>
        <p:blipFill rotWithShape="1">
          <a:blip r:embed="rId4">
            <a:alphaModFix/>
          </a:blip>
          <a:srcRect b="-37715" l="-13186" r="-9482" t="-47709"/>
          <a:stretch/>
        </p:blipFill>
        <p:spPr>
          <a:xfrm>
            <a:off x="10564623" y="6190133"/>
            <a:ext cx="1319602" cy="471900"/>
          </a:xfrm>
          <a:prstGeom prst="rect">
            <a:avLst/>
          </a:prstGeom>
          <a:noFill/>
          <a:ln>
            <a:noFill/>
          </a:ln>
        </p:spPr>
      </p:pic>
      <p:sp>
        <p:nvSpPr>
          <p:cNvPr id="866" name="Google Shape;866;p135"/>
          <p:cNvSpPr txBox="1"/>
          <p:nvPr/>
        </p:nvSpPr>
        <p:spPr>
          <a:xfrm>
            <a:off x="1173473" y="4545733"/>
            <a:ext cx="3032100" cy="7173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1300"/>
              </a:spcAft>
              <a:buNone/>
            </a:pPr>
            <a:r>
              <a:rPr lang="en" sz="2400">
                <a:latin typeface="Red Hat Display"/>
                <a:ea typeface="Red Hat Display"/>
                <a:cs typeface="Red Hat Display"/>
                <a:sym typeface="Red Hat Display"/>
              </a:rPr>
              <a:t>Create</a:t>
            </a:r>
            <a:endParaRPr sz="2400">
              <a:latin typeface="Red Hat Display"/>
              <a:ea typeface="Red Hat Display"/>
              <a:cs typeface="Red Hat Display"/>
              <a:sym typeface="Red Hat Display"/>
            </a:endParaRPr>
          </a:p>
        </p:txBody>
      </p:sp>
      <p:sp>
        <p:nvSpPr>
          <p:cNvPr id="867" name="Google Shape;867;p135"/>
          <p:cNvSpPr txBox="1"/>
          <p:nvPr/>
        </p:nvSpPr>
        <p:spPr>
          <a:xfrm>
            <a:off x="7832673" y="4545733"/>
            <a:ext cx="3182700" cy="7173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1300"/>
              </a:spcAft>
              <a:buNone/>
            </a:pPr>
            <a:r>
              <a:rPr lang="en" sz="2400">
                <a:latin typeface="Red Hat Display"/>
                <a:ea typeface="Red Hat Display"/>
                <a:cs typeface="Red Hat Display"/>
                <a:sym typeface="Red Hat Display"/>
              </a:rPr>
              <a:t>Engage</a:t>
            </a:r>
            <a:endParaRPr sz="1900">
              <a:latin typeface="Red Hat Display"/>
              <a:ea typeface="Red Hat Display"/>
              <a:cs typeface="Red Hat Display"/>
              <a:sym typeface="Red Hat Display"/>
            </a:endParaRPr>
          </a:p>
        </p:txBody>
      </p:sp>
      <p:sp>
        <p:nvSpPr>
          <p:cNvPr id="868" name="Google Shape;868;p135"/>
          <p:cNvSpPr txBox="1"/>
          <p:nvPr/>
        </p:nvSpPr>
        <p:spPr>
          <a:xfrm>
            <a:off x="4396300" y="4545733"/>
            <a:ext cx="3245700" cy="7173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1300"/>
              </a:spcAft>
              <a:buNone/>
            </a:pPr>
            <a:r>
              <a:rPr lang="en" sz="2400">
                <a:latin typeface="Red Hat Display"/>
                <a:ea typeface="Red Hat Display"/>
                <a:cs typeface="Red Hat Display"/>
                <a:sym typeface="Red Hat Display"/>
              </a:rPr>
              <a:t>Scale</a:t>
            </a:r>
            <a:endParaRPr sz="1900">
              <a:latin typeface="Red Hat Display"/>
              <a:ea typeface="Red Hat Display"/>
              <a:cs typeface="Red Hat Display"/>
              <a:sym typeface="Red Hat Display"/>
            </a:endParaRPr>
          </a:p>
        </p:txBody>
      </p:sp>
      <p:sp>
        <p:nvSpPr>
          <p:cNvPr id="869" name="Google Shape;869;p135"/>
          <p:cNvSpPr/>
          <p:nvPr/>
        </p:nvSpPr>
        <p:spPr>
          <a:xfrm>
            <a:off x="1855136" y="731100"/>
            <a:ext cx="8328000" cy="1367700"/>
          </a:xfrm>
          <a:prstGeom prst="rect">
            <a:avLst/>
          </a:prstGeom>
          <a:no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3600">
                <a:solidFill>
                  <a:srgbClr val="EE0000"/>
                </a:solidFill>
                <a:latin typeface="Red Hat Display"/>
                <a:ea typeface="Red Hat Display"/>
                <a:cs typeface="Red Hat Display"/>
                <a:sym typeface="Red Hat Display"/>
              </a:rPr>
              <a:t>A </a:t>
            </a:r>
            <a:r>
              <a:rPr lang="en" sz="3600">
                <a:solidFill>
                  <a:srgbClr val="EE0000"/>
                </a:solidFill>
                <a:latin typeface="Red Hat Display"/>
                <a:ea typeface="Red Hat Display"/>
                <a:cs typeface="Red Hat Display"/>
                <a:sym typeface="Red Hat Display"/>
              </a:rPr>
              <a:t>platform can help you</a:t>
            </a:r>
            <a:r>
              <a:rPr lang="en" sz="3600">
                <a:solidFill>
                  <a:srgbClr val="EE0000"/>
                </a:solidFill>
                <a:latin typeface="Red Hat Display"/>
                <a:ea typeface="Red Hat Display"/>
                <a:cs typeface="Red Hat Display"/>
                <a:sym typeface="Red Hat Display"/>
              </a:rPr>
              <a:t>:</a:t>
            </a:r>
            <a:endParaRPr sz="3600">
              <a:solidFill>
                <a:srgbClr val="EE0000"/>
              </a:solidFill>
              <a:latin typeface="Red Hat Display"/>
              <a:ea typeface="Red Hat Display"/>
              <a:cs typeface="Red Hat Display"/>
              <a:sym typeface="Red Hat Display"/>
            </a:endParaRPr>
          </a:p>
        </p:txBody>
      </p:sp>
      <p:pic>
        <p:nvPicPr>
          <p:cNvPr id="870" name="Google Shape;870;p135"/>
          <p:cNvPicPr preferRelativeResize="0"/>
          <p:nvPr/>
        </p:nvPicPr>
        <p:blipFill rotWithShape="1">
          <a:blip r:embed="rId5">
            <a:alphaModFix/>
          </a:blip>
          <a:srcRect b="0" l="0" r="0" t="0"/>
          <a:stretch/>
        </p:blipFill>
        <p:spPr>
          <a:xfrm>
            <a:off x="1801333" y="2581332"/>
            <a:ext cx="1776337" cy="1776325"/>
          </a:xfrm>
          <a:prstGeom prst="rect">
            <a:avLst/>
          </a:prstGeom>
          <a:noFill/>
          <a:ln>
            <a:noFill/>
          </a:ln>
        </p:spPr>
      </p:pic>
      <p:pic>
        <p:nvPicPr>
          <p:cNvPr id="871" name="Google Shape;871;p135"/>
          <p:cNvPicPr preferRelativeResize="0"/>
          <p:nvPr/>
        </p:nvPicPr>
        <p:blipFill rotWithShape="1">
          <a:blip r:embed="rId6">
            <a:alphaModFix/>
          </a:blip>
          <a:srcRect b="0" l="0" r="0" t="0"/>
          <a:stretch/>
        </p:blipFill>
        <p:spPr>
          <a:xfrm>
            <a:off x="5317819" y="2780750"/>
            <a:ext cx="1420113" cy="1420113"/>
          </a:xfrm>
          <a:prstGeom prst="rect">
            <a:avLst/>
          </a:prstGeom>
          <a:noFill/>
          <a:ln>
            <a:noFill/>
          </a:ln>
        </p:spPr>
      </p:pic>
      <p:pic>
        <p:nvPicPr>
          <p:cNvPr id="872" name="Google Shape;872;p135"/>
          <p:cNvPicPr preferRelativeResize="0"/>
          <p:nvPr/>
        </p:nvPicPr>
        <p:blipFill rotWithShape="1">
          <a:blip r:embed="rId7">
            <a:alphaModFix/>
          </a:blip>
          <a:srcRect b="17995" l="0" r="0" t="17988"/>
          <a:stretch/>
        </p:blipFill>
        <p:spPr>
          <a:xfrm>
            <a:off x="8453866" y="2912303"/>
            <a:ext cx="1940431" cy="124246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216"/>
          <p:cNvSpPr txBox="1"/>
          <p:nvPr/>
        </p:nvSpPr>
        <p:spPr>
          <a:xfrm>
            <a:off x="1752557" y="946000"/>
            <a:ext cx="86865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EE0000"/>
                </a:solidFill>
                <a:latin typeface="Red Hat Display"/>
                <a:ea typeface="Red Hat Display"/>
                <a:cs typeface="Red Hat Display"/>
                <a:sym typeface="Red Hat Display"/>
              </a:rPr>
              <a:t>What Is It?</a:t>
            </a:r>
            <a:endParaRPr sz="3600">
              <a:solidFill>
                <a:srgbClr val="EE0000"/>
              </a:solidFill>
              <a:latin typeface="Red Hat Display"/>
              <a:ea typeface="Red Hat Display"/>
              <a:cs typeface="Red Hat Display"/>
              <a:sym typeface="Red Hat Display"/>
            </a:endParaRPr>
          </a:p>
        </p:txBody>
      </p:sp>
      <p:sp>
        <p:nvSpPr>
          <p:cNvPr id="2039" name="Google Shape;2039;p216"/>
          <p:cNvSpPr txBox="1"/>
          <p:nvPr/>
        </p:nvSpPr>
        <p:spPr>
          <a:xfrm>
            <a:off x="1042350" y="1913800"/>
            <a:ext cx="10088400" cy="3643500"/>
          </a:xfrm>
          <a:prstGeom prst="rect">
            <a:avLst/>
          </a:prstGeom>
          <a:noFill/>
          <a:ln>
            <a:noFill/>
          </a:ln>
        </p:spPr>
        <p:txBody>
          <a:bodyPr anchorCtr="0" anchor="t" bIns="0" lIns="0" spcFirstLastPara="1" rIns="0" wrap="square" tIns="0">
            <a:noAutofit/>
          </a:bodyPr>
          <a:lstStyle/>
          <a:p>
            <a:pPr indent="0" lvl="0" marL="0" rtl="0" algn="l">
              <a:lnSpc>
                <a:spcPct val="138000"/>
              </a:lnSpc>
              <a:spcBef>
                <a:spcPts val="0"/>
              </a:spcBef>
              <a:spcAft>
                <a:spcPts val="0"/>
              </a:spcAft>
              <a:buNone/>
            </a:pPr>
            <a:r>
              <a:rPr lang="en" sz="2100">
                <a:solidFill>
                  <a:srgbClr val="EE0000"/>
                </a:solidFill>
                <a:latin typeface="Overpass Light"/>
                <a:ea typeface="Overpass Light"/>
                <a:cs typeface="Overpass Light"/>
                <a:sym typeface="Overpass Light"/>
              </a:rPr>
              <a:t>Ansible Security Automation</a:t>
            </a:r>
            <a:r>
              <a:rPr lang="en" sz="2100">
                <a:latin typeface="Overpass Light"/>
                <a:ea typeface="Overpass Light"/>
                <a:cs typeface="Overpass Light"/>
                <a:sym typeface="Overpass Light"/>
              </a:rPr>
              <a:t> is our expansion deeper into the security use case.  The goal is to provide a more efficient, streamlined way for security teams to automate their various processes for the identification, search, and response to security events.  This is more complex and higher-value than the application of a security baseline (PCI, STIG, CIS) to a server. </a:t>
            </a:r>
            <a:endParaRPr sz="2100">
              <a:latin typeface="Overpass Light"/>
              <a:ea typeface="Overpass Light"/>
              <a:cs typeface="Overpass Light"/>
              <a:sym typeface="Overpass Light"/>
            </a:endParaRPr>
          </a:p>
          <a:p>
            <a:pPr indent="0" lvl="0" marL="0" rtl="0" algn="l">
              <a:lnSpc>
                <a:spcPct val="138000"/>
              </a:lnSpc>
              <a:spcBef>
                <a:spcPts val="0"/>
              </a:spcBef>
              <a:spcAft>
                <a:spcPts val="0"/>
              </a:spcAft>
              <a:buNone/>
            </a:pPr>
            <a:r>
              <a:t/>
            </a:r>
            <a:endParaRPr sz="2100">
              <a:latin typeface="Overpass Light"/>
              <a:ea typeface="Overpass Light"/>
              <a:cs typeface="Overpass Light"/>
              <a:sym typeface="Overpass Light"/>
            </a:endParaRPr>
          </a:p>
          <a:p>
            <a:pPr indent="0" lvl="0" marL="0" rtl="0" algn="l">
              <a:lnSpc>
                <a:spcPct val="138000"/>
              </a:lnSpc>
              <a:spcBef>
                <a:spcPts val="0"/>
              </a:spcBef>
              <a:spcAft>
                <a:spcPts val="0"/>
              </a:spcAft>
              <a:buNone/>
            </a:pPr>
            <a:r>
              <a:rPr lang="en" sz="2100">
                <a:solidFill>
                  <a:srgbClr val="EE0000"/>
                </a:solidFill>
                <a:latin typeface="Overpass Light"/>
                <a:ea typeface="Overpass Light"/>
                <a:cs typeface="Overpass Light"/>
                <a:sym typeface="Overpass Light"/>
              </a:rPr>
              <a:t>Ansible Security Automation</a:t>
            </a:r>
            <a:r>
              <a:rPr lang="en" sz="2100">
                <a:latin typeface="Overpass Light"/>
                <a:ea typeface="Overpass Light"/>
                <a:cs typeface="Overpass Light"/>
                <a:sym typeface="Overpass Light"/>
              </a:rPr>
              <a:t> is a supported set of Ansible modules, roles and playbooks designed to unify the security response to cyberattacks. </a:t>
            </a:r>
            <a:endParaRPr sz="1800">
              <a:latin typeface="Overpass Light"/>
              <a:ea typeface="Overpass Light"/>
              <a:cs typeface="Overpass Light"/>
              <a:sym typeface="Overpass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pic>
        <p:nvPicPr>
          <p:cNvPr id="2044" name="Google Shape;2044;p217"/>
          <p:cNvPicPr preferRelativeResize="0"/>
          <p:nvPr/>
        </p:nvPicPr>
        <p:blipFill rotWithShape="1">
          <a:blip r:embed="rId3">
            <a:alphaModFix/>
          </a:blip>
          <a:srcRect b="89" l="0" r="0" t="89"/>
          <a:stretch/>
        </p:blipFill>
        <p:spPr>
          <a:xfrm>
            <a:off x="5365942" y="2194722"/>
            <a:ext cx="1460275" cy="1457718"/>
          </a:xfrm>
          <a:prstGeom prst="rect">
            <a:avLst/>
          </a:prstGeom>
          <a:noFill/>
          <a:ln>
            <a:noFill/>
          </a:ln>
        </p:spPr>
      </p:pic>
      <p:cxnSp>
        <p:nvCxnSpPr>
          <p:cNvPr id="2045" name="Google Shape;2045;p217"/>
          <p:cNvCxnSpPr/>
          <p:nvPr/>
        </p:nvCxnSpPr>
        <p:spPr>
          <a:xfrm>
            <a:off x="4306044" y="4179750"/>
            <a:ext cx="0" cy="1557600"/>
          </a:xfrm>
          <a:prstGeom prst="straightConnector1">
            <a:avLst/>
          </a:prstGeom>
          <a:noFill/>
          <a:ln cap="flat" cmpd="sng" w="9525">
            <a:solidFill>
              <a:srgbClr val="4C4C4C"/>
            </a:solidFill>
            <a:prstDash val="dot"/>
            <a:round/>
            <a:headEnd len="med" w="med" type="none"/>
            <a:tailEnd len="med" w="med" type="none"/>
          </a:ln>
        </p:spPr>
      </p:cxnSp>
      <p:cxnSp>
        <p:nvCxnSpPr>
          <p:cNvPr id="2046" name="Google Shape;2046;p217"/>
          <p:cNvCxnSpPr/>
          <p:nvPr/>
        </p:nvCxnSpPr>
        <p:spPr>
          <a:xfrm>
            <a:off x="7885656" y="4179750"/>
            <a:ext cx="0" cy="1557600"/>
          </a:xfrm>
          <a:prstGeom prst="straightConnector1">
            <a:avLst/>
          </a:prstGeom>
          <a:noFill/>
          <a:ln cap="flat" cmpd="sng" w="9525">
            <a:solidFill>
              <a:srgbClr val="4C4C4C"/>
            </a:solidFill>
            <a:prstDash val="dot"/>
            <a:round/>
            <a:headEnd len="med" w="med" type="none"/>
            <a:tailEnd len="med" w="med" type="none"/>
          </a:ln>
        </p:spPr>
      </p:cxnSp>
      <p:sp>
        <p:nvSpPr>
          <p:cNvPr id="2047" name="Google Shape;2047;p217"/>
          <p:cNvSpPr txBox="1"/>
          <p:nvPr/>
        </p:nvSpPr>
        <p:spPr>
          <a:xfrm>
            <a:off x="888628" y="4129720"/>
            <a:ext cx="325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Triage Of Suspicious Activities</a:t>
            </a:r>
            <a:endParaRPr>
              <a:solidFill>
                <a:srgbClr val="EE0000"/>
              </a:solidFill>
              <a:latin typeface="Overpass SemiBold"/>
              <a:ea typeface="Overpass SemiBold"/>
              <a:cs typeface="Overpass SemiBold"/>
              <a:sym typeface="Overpass SemiBold"/>
            </a:endParaRPr>
          </a:p>
        </p:txBody>
      </p:sp>
      <p:sp>
        <p:nvSpPr>
          <p:cNvPr id="2048" name="Google Shape;2048;p217"/>
          <p:cNvSpPr txBox="1"/>
          <p:nvPr/>
        </p:nvSpPr>
        <p:spPr>
          <a:xfrm>
            <a:off x="888628" y="46764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a:latin typeface="Overpass Light"/>
                <a:ea typeface="Overpass Light"/>
                <a:cs typeface="Overpass Light"/>
                <a:sym typeface="Overpass Light"/>
              </a:rPr>
              <a:t>Enabling programmatic access to log configurations such as destination, verbosity, etc.</a:t>
            </a:r>
            <a:endParaRPr>
              <a:latin typeface="Overpass Light"/>
              <a:ea typeface="Overpass Light"/>
              <a:cs typeface="Overpass Light"/>
              <a:sym typeface="Overpass Light"/>
            </a:endParaRPr>
          </a:p>
        </p:txBody>
      </p:sp>
      <p:sp>
        <p:nvSpPr>
          <p:cNvPr id="2049" name="Google Shape;2049;p217"/>
          <p:cNvSpPr txBox="1"/>
          <p:nvPr/>
        </p:nvSpPr>
        <p:spPr>
          <a:xfrm>
            <a:off x="4468240" y="4129720"/>
            <a:ext cx="325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Threat Hunting</a:t>
            </a:r>
            <a:endParaRPr>
              <a:solidFill>
                <a:srgbClr val="EE0000"/>
              </a:solidFill>
              <a:latin typeface="Overpass SemiBold"/>
              <a:ea typeface="Overpass SemiBold"/>
              <a:cs typeface="Overpass SemiBold"/>
              <a:sym typeface="Overpass SemiBold"/>
            </a:endParaRPr>
          </a:p>
        </p:txBody>
      </p:sp>
      <p:sp>
        <p:nvSpPr>
          <p:cNvPr id="2050" name="Google Shape;2050;p217"/>
          <p:cNvSpPr txBox="1"/>
          <p:nvPr/>
        </p:nvSpPr>
        <p:spPr>
          <a:xfrm>
            <a:off x="4468240" y="46764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a:latin typeface="Overpass Light"/>
                <a:ea typeface="Overpass Light"/>
                <a:cs typeface="Overpass Light"/>
                <a:sym typeface="Overpass Light"/>
              </a:rPr>
              <a:t>Automating alerts, correlation searches and signature manipulation</a:t>
            </a:r>
            <a:endParaRPr>
              <a:latin typeface="Overpass Light"/>
              <a:ea typeface="Overpass Light"/>
              <a:cs typeface="Overpass Light"/>
              <a:sym typeface="Overpass Light"/>
            </a:endParaRPr>
          </a:p>
        </p:txBody>
      </p:sp>
      <p:sp>
        <p:nvSpPr>
          <p:cNvPr id="2051" name="Google Shape;2051;p217"/>
          <p:cNvSpPr txBox="1"/>
          <p:nvPr/>
        </p:nvSpPr>
        <p:spPr>
          <a:xfrm>
            <a:off x="8047852" y="4129720"/>
            <a:ext cx="325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Overpass SemiBold"/>
                <a:ea typeface="Overpass SemiBold"/>
                <a:cs typeface="Overpass SemiBold"/>
                <a:sym typeface="Overpass SemiBold"/>
              </a:rPr>
              <a:t>Incident Response</a:t>
            </a:r>
            <a:endParaRPr>
              <a:solidFill>
                <a:srgbClr val="EE0000"/>
              </a:solidFill>
              <a:latin typeface="Overpass SemiBold"/>
              <a:ea typeface="Overpass SemiBold"/>
              <a:cs typeface="Overpass SemiBold"/>
              <a:sym typeface="Overpass SemiBold"/>
            </a:endParaRPr>
          </a:p>
        </p:txBody>
      </p:sp>
      <p:sp>
        <p:nvSpPr>
          <p:cNvPr id="2052" name="Google Shape;2052;p217"/>
          <p:cNvSpPr txBox="1"/>
          <p:nvPr/>
        </p:nvSpPr>
        <p:spPr>
          <a:xfrm>
            <a:off x="8047852" y="4676409"/>
            <a:ext cx="32553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a:latin typeface="Overpass Light"/>
                <a:ea typeface="Overpass Light"/>
                <a:cs typeface="Overpass Light"/>
                <a:sym typeface="Overpass Light"/>
              </a:rPr>
              <a:t>Creating new security policies to whitelist, blacklist or quarantine a machine</a:t>
            </a:r>
            <a:endParaRPr>
              <a:latin typeface="Overpass Light"/>
              <a:ea typeface="Overpass Light"/>
              <a:cs typeface="Overpass Light"/>
              <a:sym typeface="Overpass Light"/>
            </a:endParaRPr>
          </a:p>
        </p:txBody>
      </p:sp>
      <p:sp>
        <p:nvSpPr>
          <p:cNvPr id="2053" name="Google Shape;2053;p217"/>
          <p:cNvSpPr txBox="1"/>
          <p:nvPr/>
        </p:nvSpPr>
        <p:spPr>
          <a:xfrm>
            <a:off x="1752557" y="946000"/>
            <a:ext cx="86865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EE0000"/>
                </a:solidFill>
                <a:latin typeface="Red Hat Display"/>
                <a:ea typeface="Red Hat Display"/>
                <a:cs typeface="Red Hat Display"/>
                <a:sym typeface="Red Hat Display"/>
              </a:rPr>
              <a:t>What Does It Do?</a:t>
            </a:r>
            <a:endParaRPr sz="3600">
              <a:solidFill>
                <a:srgbClr val="EE0000"/>
              </a:solidFill>
              <a:latin typeface="Red Hat Display"/>
              <a:ea typeface="Red Hat Display"/>
              <a:cs typeface="Red Hat Display"/>
              <a:sym typeface="Red Hat Display"/>
            </a:endParaRPr>
          </a:p>
        </p:txBody>
      </p:sp>
      <p:pic>
        <p:nvPicPr>
          <p:cNvPr id="2054" name="Google Shape;2054;p217"/>
          <p:cNvPicPr preferRelativeResize="0"/>
          <p:nvPr/>
        </p:nvPicPr>
        <p:blipFill>
          <a:blip r:embed="rId4">
            <a:alphaModFix/>
          </a:blip>
          <a:stretch>
            <a:fillRect/>
          </a:stretch>
        </p:blipFill>
        <p:spPr>
          <a:xfrm>
            <a:off x="2007849" y="2187988"/>
            <a:ext cx="1016855" cy="1471200"/>
          </a:xfrm>
          <a:prstGeom prst="rect">
            <a:avLst/>
          </a:prstGeom>
          <a:noFill/>
          <a:ln>
            <a:noFill/>
          </a:ln>
        </p:spPr>
      </p:pic>
      <p:pic>
        <p:nvPicPr>
          <p:cNvPr id="2055" name="Google Shape;2055;p217"/>
          <p:cNvPicPr preferRelativeResize="0"/>
          <p:nvPr/>
        </p:nvPicPr>
        <p:blipFill>
          <a:blip r:embed="rId5">
            <a:alphaModFix/>
          </a:blip>
          <a:stretch>
            <a:fillRect/>
          </a:stretch>
        </p:blipFill>
        <p:spPr>
          <a:xfrm>
            <a:off x="8911162" y="2155313"/>
            <a:ext cx="1528687" cy="1536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9" name="Shape 2059"/>
        <p:cNvGrpSpPr/>
        <p:nvPr/>
      </p:nvGrpSpPr>
      <p:grpSpPr>
        <a:xfrm>
          <a:off x="0" y="0"/>
          <a:ext cx="0" cy="0"/>
          <a:chOff x="0" y="0"/>
          <a:chExt cx="0" cy="0"/>
        </a:xfrm>
      </p:grpSpPr>
      <p:cxnSp>
        <p:nvCxnSpPr>
          <p:cNvPr id="2060" name="Google Shape;2060;p218"/>
          <p:cNvCxnSpPr/>
          <p:nvPr/>
        </p:nvCxnSpPr>
        <p:spPr>
          <a:xfrm>
            <a:off x="5830438" y="4070429"/>
            <a:ext cx="0" cy="1492500"/>
          </a:xfrm>
          <a:prstGeom prst="straightConnector1">
            <a:avLst/>
          </a:prstGeom>
          <a:noFill/>
          <a:ln cap="flat" cmpd="sng" w="9525">
            <a:solidFill>
              <a:srgbClr val="4C4C4C"/>
            </a:solidFill>
            <a:prstDash val="dot"/>
            <a:round/>
            <a:headEnd len="med" w="med" type="none"/>
            <a:tailEnd len="med" w="med" type="none"/>
          </a:ln>
        </p:spPr>
      </p:cxnSp>
      <p:cxnSp>
        <p:nvCxnSpPr>
          <p:cNvPr id="2061" name="Google Shape;2061;p218"/>
          <p:cNvCxnSpPr/>
          <p:nvPr/>
        </p:nvCxnSpPr>
        <p:spPr>
          <a:xfrm>
            <a:off x="9079557" y="4070429"/>
            <a:ext cx="0" cy="1492500"/>
          </a:xfrm>
          <a:prstGeom prst="straightConnector1">
            <a:avLst/>
          </a:prstGeom>
          <a:noFill/>
          <a:ln cap="flat" cmpd="sng" w="9525">
            <a:solidFill>
              <a:srgbClr val="4C4C4C"/>
            </a:solidFill>
            <a:prstDash val="dot"/>
            <a:round/>
            <a:headEnd len="med" w="med" type="none"/>
            <a:tailEnd len="med" w="med" type="none"/>
          </a:ln>
        </p:spPr>
      </p:cxnSp>
      <p:sp>
        <p:nvSpPr>
          <p:cNvPr id="2062" name="Google Shape;2062;p218"/>
          <p:cNvSpPr txBox="1"/>
          <p:nvPr/>
        </p:nvSpPr>
        <p:spPr>
          <a:xfrm>
            <a:off x="1752557" y="946000"/>
            <a:ext cx="8686500" cy="967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600">
                <a:solidFill>
                  <a:srgbClr val="EE0000"/>
                </a:solidFill>
                <a:latin typeface="Red Hat Display"/>
                <a:ea typeface="Red Hat Display"/>
                <a:cs typeface="Red Hat Display"/>
                <a:sym typeface="Red Hat Display"/>
              </a:rPr>
              <a:t>Partners - Security ISVs</a:t>
            </a:r>
            <a:endParaRPr sz="3600">
              <a:solidFill>
                <a:srgbClr val="EE0000"/>
              </a:solidFill>
              <a:latin typeface="Red Hat Display"/>
              <a:ea typeface="Red Hat Display"/>
              <a:cs typeface="Red Hat Display"/>
              <a:sym typeface="Red Hat Display"/>
            </a:endParaRPr>
          </a:p>
        </p:txBody>
      </p:sp>
      <p:sp>
        <p:nvSpPr>
          <p:cNvPr id="2063" name="Google Shape;2063;p218"/>
          <p:cNvSpPr txBox="1"/>
          <p:nvPr/>
        </p:nvSpPr>
        <p:spPr>
          <a:xfrm>
            <a:off x="3534140" y="3443751"/>
            <a:ext cx="2035500" cy="82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EE0000"/>
                </a:solidFill>
                <a:latin typeface="Overpass"/>
                <a:ea typeface="Overpass"/>
                <a:cs typeface="Overpass"/>
                <a:sym typeface="Overpass"/>
              </a:rPr>
              <a:t>Enterprise Firewalls</a:t>
            </a:r>
            <a:endParaRPr b="1" sz="1600">
              <a:solidFill>
                <a:srgbClr val="EE0000"/>
              </a:solidFill>
              <a:latin typeface="Overpass"/>
              <a:ea typeface="Overpass"/>
              <a:cs typeface="Overpass"/>
              <a:sym typeface="Overpass"/>
            </a:endParaRPr>
          </a:p>
        </p:txBody>
      </p:sp>
      <p:sp>
        <p:nvSpPr>
          <p:cNvPr id="2064" name="Google Shape;2064;p218"/>
          <p:cNvSpPr txBox="1"/>
          <p:nvPr/>
        </p:nvSpPr>
        <p:spPr>
          <a:xfrm>
            <a:off x="5991625" y="3443751"/>
            <a:ext cx="2665800" cy="82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EE0000"/>
                </a:solidFill>
                <a:latin typeface="Overpass"/>
                <a:ea typeface="Overpass"/>
                <a:cs typeface="Overpass"/>
                <a:sym typeface="Overpass"/>
              </a:rPr>
              <a:t>Intrusion Detection &amp; Prevention Systems</a:t>
            </a:r>
            <a:endParaRPr b="1" sz="1600">
              <a:solidFill>
                <a:srgbClr val="EE0000"/>
              </a:solidFill>
              <a:latin typeface="Overpass"/>
              <a:ea typeface="Overpass"/>
              <a:cs typeface="Overpass"/>
              <a:sym typeface="Overpass"/>
            </a:endParaRPr>
          </a:p>
        </p:txBody>
      </p:sp>
      <p:sp>
        <p:nvSpPr>
          <p:cNvPr id="2065" name="Google Shape;2065;p218"/>
          <p:cNvSpPr txBox="1"/>
          <p:nvPr/>
        </p:nvSpPr>
        <p:spPr>
          <a:xfrm>
            <a:off x="446193" y="3443751"/>
            <a:ext cx="2665800" cy="82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EE0000"/>
                </a:solidFill>
                <a:latin typeface="Overpass"/>
                <a:ea typeface="Overpass"/>
                <a:cs typeface="Overpass"/>
                <a:sym typeface="Overpass"/>
              </a:rPr>
              <a:t>Security Information &amp; Events Management</a:t>
            </a:r>
            <a:endParaRPr b="1" sz="1600">
              <a:solidFill>
                <a:srgbClr val="EE0000"/>
              </a:solidFill>
              <a:latin typeface="Overpass"/>
              <a:ea typeface="Overpass"/>
              <a:cs typeface="Overpass"/>
              <a:sym typeface="Overpass"/>
            </a:endParaRPr>
          </a:p>
        </p:txBody>
      </p:sp>
      <p:pic>
        <p:nvPicPr>
          <p:cNvPr id="2066" name="Google Shape;2066;p218"/>
          <p:cNvPicPr preferRelativeResize="0"/>
          <p:nvPr/>
        </p:nvPicPr>
        <p:blipFill>
          <a:blip r:embed="rId3">
            <a:alphaModFix/>
          </a:blip>
          <a:stretch>
            <a:fillRect/>
          </a:stretch>
        </p:blipFill>
        <p:spPr>
          <a:xfrm>
            <a:off x="6336466" y="1784715"/>
            <a:ext cx="2396592" cy="1478409"/>
          </a:xfrm>
          <a:prstGeom prst="rect">
            <a:avLst/>
          </a:prstGeom>
          <a:noFill/>
          <a:ln>
            <a:noFill/>
          </a:ln>
        </p:spPr>
      </p:pic>
      <p:pic>
        <p:nvPicPr>
          <p:cNvPr id="2067" name="Google Shape;2067;p218"/>
          <p:cNvPicPr preferRelativeResize="0"/>
          <p:nvPr/>
        </p:nvPicPr>
        <p:blipFill>
          <a:blip r:embed="rId4">
            <a:alphaModFix/>
          </a:blip>
          <a:stretch>
            <a:fillRect/>
          </a:stretch>
        </p:blipFill>
        <p:spPr>
          <a:xfrm>
            <a:off x="3458658" y="1784567"/>
            <a:ext cx="2396613" cy="1478710"/>
          </a:xfrm>
          <a:prstGeom prst="rect">
            <a:avLst/>
          </a:prstGeom>
          <a:noFill/>
          <a:ln>
            <a:noFill/>
          </a:ln>
        </p:spPr>
      </p:pic>
      <p:pic>
        <p:nvPicPr>
          <p:cNvPr id="2068" name="Google Shape;2068;p218"/>
          <p:cNvPicPr preferRelativeResize="0"/>
          <p:nvPr/>
        </p:nvPicPr>
        <p:blipFill>
          <a:blip r:embed="rId5">
            <a:alphaModFix/>
          </a:blip>
          <a:stretch>
            <a:fillRect/>
          </a:stretch>
        </p:blipFill>
        <p:spPr>
          <a:xfrm>
            <a:off x="580867" y="1784925"/>
            <a:ext cx="2396592" cy="1477992"/>
          </a:xfrm>
          <a:prstGeom prst="rect">
            <a:avLst/>
          </a:prstGeom>
          <a:noFill/>
          <a:ln>
            <a:noFill/>
          </a:ln>
        </p:spPr>
      </p:pic>
      <p:pic>
        <p:nvPicPr>
          <p:cNvPr descr="Image result for splunk logo transparent" id="2069" name="Google Shape;2069;p218"/>
          <p:cNvPicPr preferRelativeResize="0"/>
          <p:nvPr/>
        </p:nvPicPr>
        <p:blipFill>
          <a:blip r:embed="rId6">
            <a:alphaModFix/>
          </a:blip>
          <a:stretch>
            <a:fillRect/>
          </a:stretch>
        </p:blipFill>
        <p:spPr>
          <a:xfrm>
            <a:off x="945902" y="4673659"/>
            <a:ext cx="1599354" cy="483816"/>
          </a:xfrm>
          <a:prstGeom prst="rect">
            <a:avLst/>
          </a:prstGeom>
          <a:noFill/>
          <a:ln>
            <a:noFill/>
          </a:ln>
        </p:spPr>
      </p:pic>
      <p:pic>
        <p:nvPicPr>
          <p:cNvPr descr="Image result for IBM logo transparent" id="2070" name="Google Shape;2070;p218"/>
          <p:cNvPicPr preferRelativeResize="0"/>
          <p:nvPr/>
        </p:nvPicPr>
        <p:blipFill>
          <a:blip r:embed="rId7">
            <a:alphaModFix/>
          </a:blip>
          <a:stretch>
            <a:fillRect/>
          </a:stretch>
        </p:blipFill>
        <p:spPr>
          <a:xfrm>
            <a:off x="1261768" y="5386912"/>
            <a:ext cx="967628" cy="483817"/>
          </a:xfrm>
          <a:prstGeom prst="rect">
            <a:avLst/>
          </a:prstGeom>
          <a:noFill/>
          <a:ln>
            <a:noFill/>
          </a:ln>
        </p:spPr>
      </p:pic>
      <p:pic>
        <p:nvPicPr>
          <p:cNvPr descr="Image result for cisco logo transparent" id="2071" name="Google Shape;2071;p218"/>
          <p:cNvPicPr preferRelativeResize="0"/>
          <p:nvPr/>
        </p:nvPicPr>
        <p:blipFill>
          <a:blip r:embed="rId8">
            <a:alphaModFix/>
          </a:blip>
          <a:stretch>
            <a:fillRect/>
          </a:stretch>
        </p:blipFill>
        <p:spPr>
          <a:xfrm>
            <a:off x="4620660" y="4494798"/>
            <a:ext cx="1041749" cy="612664"/>
          </a:xfrm>
          <a:prstGeom prst="rect">
            <a:avLst/>
          </a:prstGeom>
          <a:noFill/>
          <a:ln>
            <a:noFill/>
          </a:ln>
        </p:spPr>
      </p:pic>
      <p:pic>
        <p:nvPicPr>
          <p:cNvPr descr="Image result for snort logo transparent" id="2072" name="Google Shape;2072;p218"/>
          <p:cNvPicPr preferRelativeResize="0"/>
          <p:nvPr/>
        </p:nvPicPr>
        <p:blipFill>
          <a:blip r:embed="rId9">
            <a:alphaModFix/>
          </a:blip>
          <a:stretch>
            <a:fillRect/>
          </a:stretch>
        </p:blipFill>
        <p:spPr>
          <a:xfrm>
            <a:off x="6110104" y="4413117"/>
            <a:ext cx="1360852" cy="741674"/>
          </a:xfrm>
          <a:prstGeom prst="rect">
            <a:avLst/>
          </a:prstGeom>
          <a:noFill/>
          <a:ln>
            <a:noFill/>
          </a:ln>
        </p:spPr>
      </p:pic>
      <p:pic>
        <p:nvPicPr>
          <p:cNvPr descr="Image result for checkpoint logo transparent" id="2073" name="Google Shape;2073;p218"/>
          <p:cNvPicPr preferRelativeResize="0"/>
          <p:nvPr/>
        </p:nvPicPr>
        <p:blipFill>
          <a:blip r:embed="rId10">
            <a:alphaModFix/>
          </a:blip>
          <a:stretch>
            <a:fillRect/>
          </a:stretch>
        </p:blipFill>
        <p:spPr>
          <a:xfrm>
            <a:off x="3313331" y="4446641"/>
            <a:ext cx="1212849" cy="741671"/>
          </a:xfrm>
          <a:prstGeom prst="rect">
            <a:avLst/>
          </a:prstGeom>
          <a:noFill/>
          <a:ln>
            <a:noFill/>
          </a:ln>
        </p:spPr>
      </p:pic>
      <p:cxnSp>
        <p:nvCxnSpPr>
          <p:cNvPr id="2074" name="Google Shape;2074;p218"/>
          <p:cNvCxnSpPr/>
          <p:nvPr/>
        </p:nvCxnSpPr>
        <p:spPr>
          <a:xfrm>
            <a:off x="3061799" y="4017761"/>
            <a:ext cx="0" cy="1492500"/>
          </a:xfrm>
          <a:prstGeom prst="straightConnector1">
            <a:avLst/>
          </a:prstGeom>
          <a:noFill/>
          <a:ln cap="flat" cmpd="sng" w="9525">
            <a:solidFill>
              <a:srgbClr val="4C4C4C"/>
            </a:solidFill>
            <a:prstDash val="dot"/>
            <a:round/>
            <a:headEnd len="med" w="med" type="none"/>
            <a:tailEnd len="med" w="med" type="none"/>
          </a:ln>
        </p:spPr>
      </p:cxnSp>
      <p:sp>
        <p:nvSpPr>
          <p:cNvPr id="2075" name="Google Shape;2075;p218"/>
          <p:cNvSpPr txBox="1"/>
          <p:nvPr/>
        </p:nvSpPr>
        <p:spPr>
          <a:xfrm>
            <a:off x="9079573" y="3443751"/>
            <a:ext cx="2665800" cy="82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EE0000"/>
                </a:solidFill>
                <a:latin typeface="Overpass"/>
                <a:ea typeface="Overpass"/>
                <a:cs typeface="Overpass"/>
                <a:sym typeface="Overpass"/>
              </a:rPr>
              <a:t>Privileged Access Management</a:t>
            </a:r>
            <a:endParaRPr b="1" sz="1600">
              <a:solidFill>
                <a:srgbClr val="EE0000"/>
              </a:solidFill>
              <a:latin typeface="Overpass"/>
              <a:ea typeface="Overpass"/>
              <a:cs typeface="Overpass"/>
              <a:sym typeface="Overpass"/>
            </a:endParaRPr>
          </a:p>
        </p:txBody>
      </p:sp>
      <p:pic>
        <p:nvPicPr>
          <p:cNvPr id="2076" name="Google Shape;2076;p218"/>
          <p:cNvPicPr preferRelativeResize="0"/>
          <p:nvPr/>
        </p:nvPicPr>
        <p:blipFill>
          <a:blip r:embed="rId11">
            <a:alphaModFix/>
          </a:blip>
          <a:stretch>
            <a:fillRect/>
          </a:stretch>
        </p:blipFill>
        <p:spPr>
          <a:xfrm>
            <a:off x="9214257" y="1784577"/>
            <a:ext cx="2396588" cy="1478687"/>
          </a:xfrm>
          <a:prstGeom prst="rect">
            <a:avLst/>
          </a:prstGeom>
          <a:noFill/>
          <a:ln>
            <a:noFill/>
          </a:ln>
        </p:spPr>
      </p:pic>
      <p:pic>
        <p:nvPicPr>
          <p:cNvPr descr="Image result for CyberArk logo transparent" id="2077" name="Google Shape;2077;p218"/>
          <p:cNvPicPr preferRelativeResize="0"/>
          <p:nvPr/>
        </p:nvPicPr>
        <p:blipFill>
          <a:blip r:embed="rId12">
            <a:alphaModFix/>
          </a:blip>
          <a:stretch>
            <a:fillRect/>
          </a:stretch>
        </p:blipFill>
        <p:spPr>
          <a:xfrm>
            <a:off x="9893046" y="4560559"/>
            <a:ext cx="1039010" cy="709994"/>
          </a:xfrm>
          <a:prstGeom prst="rect">
            <a:avLst/>
          </a:prstGeom>
          <a:noFill/>
          <a:ln>
            <a:noFill/>
          </a:ln>
        </p:spPr>
      </p:pic>
      <p:pic>
        <p:nvPicPr>
          <p:cNvPr descr="Image result for apache syncope logo" id="2078" name="Google Shape;2078;p218"/>
          <p:cNvPicPr preferRelativeResize="0"/>
          <p:nvPr/>
        </p:nvPicPr>
        <p:blipFill>
          <a:blip r:embed="rId13">
            <a:alphaModFix/>
          </a:blip>
          <a:stretch>
            <a:fillRect/>
          </a:stretch>
        </p:blipFill>
        <p:spPr>
          <a:xfrm>
            <a:off x="9639111" y="5386933"/>
            <a:ext cx="1546913" cy="483798"/>
          </a:xfrm>
          <a:prstGeom prst="rect">
            <a:avLst/>
          </a:prstGeom>
          <a:noFill/>
          <a:ln>
            <a:noFill/>
          </a:ln>
        </p:spPr>
      </p:pic>
      <p:pic>
        <p:nvPicPr>
          <p:cNvPr descr="Image result for checkpoint logo transparent" id="2079" name="Google Shape;2079;p218"/>
          <p:cNvPicPr preferRelativeResize="0"/>
          <p:nvPr/>
        </p:nvPicPr>
        <p:blipFill>
          <a:blip r:embed="rId10">
            <a:alphaModFix/>
          </a:blip>
          <a:stretch>
            <a:fillRect/>
          </a:stretch>
        </p:blipFill>
        <p:spPr>
          <a:xfrm>
            <a:off x="7645439" y="4413132"/>
            <a:ext cx="1212849" cy="741671"/>
          </a:xfrm>
          <a:prstGeom prst="rect">
            <a:avLst/>
          </a:prstGeom>
          <a:noFill/>
          <a:ln>
            <a:noFill/>
          </a:ln>
        </p:spPr>
      </p:pic>
      <p:pic>
        <p:nvPicPr>
          <p:cNvPr descr="Image result for fortinet logo transparent" id="2080" name="Google Shape;2080;p218"/>
          <p:cNvPicPr preferRelativeResize="0"/>
          <p:nvPr/>
        </p:nvPicPr>
        <p:blipFill>
          <a:blip r:embed="rId14">
            <a:alphaModFix/>
          </a:blip>
          <a:stretch>
            <a:fillRect/>
          </a:stretch>
        </p:blipFill>
        <p:spPr>
          <a:xfrm>
            <a:off x="4117772" y="5607415"/>
            <a:ext cx="1595170" cy="193282"/>
          </a:xfrm>
          <a:prstGeom prst="rect">
            <a:avLst/>
          </a:prstGeom>
          <a:noFill/>
          <a:ln>
            <a:noFill/>
          </a:ln>
        </p:spPr>
      </p:pic>
      <p:pic>
        <p:nvPicPr>
          <p:cNvPr descr="Image result for fortinet logo transparent" id="2081" name="Google Shape;2081;p218"/>
          <p:cNvPicPr preferRelativeResize="0"/>
          <p:nvPr/>
        </p:nvPicPr>
        <p:blipFill>
          <a:blip r:embed="rId14">
            <a:alphaModFix/>
          </a:blip>
          <a:stretch>
            <a:fillRect/>
          </a:stretch>
        </p:blipFill>
        <p:spPr>
          <a:xfrm>
            <a:off x="6717278" y="5640931"/>
            <a:ext cx="1595170" cy="193282"/>
          </a:xfrm>
          <a:prstGeom prst="rect">
            <a:avLst/>
          </a:prstGeom>
          <a:noFill/>
          <a:ln>
            <a:noFill/>
          </a:ln>
        </p:spPr>
      </p:pic>
      <p:pic>
        <p:nvPicPr>
          <p:cNvPr descr="Image result for F5 logo transparent" id="2082" name="Google Shape;2082;p218"/>
          <p:cNvPicPr preferRelativeResize="0"/>
          <p:nvPr/>
        </p:nvPicPr>
        <p:blipFill>
          <a:blip r:embed="rId15">
            <a:alphaModFix/>
          </a:blip>
          <a:stretch>
            <a:fillRect/>
          </a:stretch>
        </p:blipFill>
        <p:spPr>
          <a:xfrm>
            <a:off x="3157228" y="5412790"/>
            <a:ext cx="739720" cy="739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219"/>
          <p:cNvSpPr txBox="1"/>
          <p:nvPr/>
        </p:nvSpPr>
        <p:spPr>
          <a:xfrm>
            <a:off x="615779" y="726067"/>
            <a:ext cx="9756000" cy="58128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Create access rule in Checkpoint</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lang="en" sz="1900">
                <a:latin typeface="Courier New"/>
                <a:ea typeface="Courier New"/>
                <a:cs typeface="Courier New"/>
                <a:sym typeface="Courier New"/>
              </a:rPr>
              <a:t>: checkpoint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connection</a:t>
            </a:r>
            <a:r>
              <a:rPr lang="en" sz="1900">
                <a:latin typeface="Courier New"/>
                <a:ea typeface="Courier New"/>
                <a:cs typeface="Courier New"/>
                <a:sym typeface="Courier New"/>
              </a:rPr>
              <a:t>: httpapi</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a:t>
            </a:r>
            <a:r>
              <a:rPr b="1" lang="en" sz="1900">
                <a:solidFill>
                  <a:srgbClr val="A30000"/>
                </a:solidFill>
                <a:latin typeface="Courier New"/>
                <a:ea typeface="Courier New"/>
                <a:cs typeface="Courier New"/>
                <a:sym typeface="Courier New"/>
              </a:rPr>
              <a:t>create access rule</a:t>
            </a:r>
            <a:endParaRPr b="1" sz="1900">
              <a:solidFill>
                <a:srgbClr val="A30000"/>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checkpoint_access_rule</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layer</a:t>
            </a:r>
            <a:r>
              <a:rPr lang="en" sz="1900">
                <a:latin typeface="Courier New"/>
                <a:ea typeface="Courier New"/>
                <a:cs typeface="Courier New"/>
                <a:sym typeface="Courier New"/>
              </a:rPr>
              <a:t>: Network</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lang="en" sz="1900">
                <a:latin typeface="Courier New"/>
                <a:ea typeface="Courier New"/>
                <a:cs typeface="Courier New"/>
                <a:sym typeface="Courier New"/>
              </a:rPr>
              <a:t>: "Drop attacker"</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position</a:t>
            </a:r>
            <a:r>
              <a:rPr lang="en" sz="1900">
                <a:latin typeface="Courier New"/>
                <a:ea typeface="Courier New"/>
                <a:cs typeface="Courier New"/>
                <a:sym typeface="Courier New"/>
              </a:rPr>
              <a:t>: top</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source</a:t>
            </a:r>
            <a:r>
              <a:rPr lang="en" sz="1900">
                <a:latin typeface="Courier New"/>
                <a:ea typeface="Courier New"/>
                <a:cs typeface="Courier New"/>
                <a:sym typeface="Courier New"/>
              </a:rPr>
              <a:t>: attacker</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destination</a:t>
            </a:r>
            <a:r>
              <a:rPr lang="en" sz="1900">
                <a:latin typeface="Courier New"/>
                <a:ea typeface="Courier New"/>
                <a:cs typeface="Courier New"/>
                <a:sym typeface="Courier New"/>
              </a:rPr>
              <a:t>: Any</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action</a:t>
            </a:r>
            <a:r>
              <a:rPr lang="en" sz="1900">
                <a:latin typeface="Courier New"/>
                <a:ea typeface="Courier New"/>
                <a:cs typeface="Courier New"/>
                <a:sym typeface="Courier New"/>
              </a:rPr>
              <a:t>: Drop</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2088" name="Google Shape;2088;p219"/>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SECURITY OPERATIONS</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2" name="Shape 2092"/>
        <p:cNvGrpSpPr/>
        <p:nvPr/>
      </p:nvGrpSpPr>
      <p:grpSpPr>
        <a:xfrm>
          <a:off x="0" y="0"/>
          <a:ext cx="0" cy="0"/>
          <a:chOff x="0" y="0"/>
          <a:chExt cx="0" cy="0"/>
        </a:xfrm>
      </p:grpSpPr>
      <p:sp>
        <p:nvSpPr>
          <p:cNvPr id="2093" name="Google Shape;2093;p220"/>
          <p:cNvSpPr txBox="1"/>
          <p:nvPr/>
        </p:nvSpPr>
        <p:spPr>
          <a:xfrm>
            <a:off x="615779" y="726067"/>
            <a:ext cx="9756000" cy="58128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1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Change QRadar rule state</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b="1" lang="en" sz="1900">
                <a:latin typeface="Courier New"/>
                <a:ea typeface="Courier New"/>
                <a:cs typeface="Courier New"/>
                <a:sym typeface="Courier New"/>
              </a:rPr>
              <a:t>: </a:t>
            </a:r>
            <a:r>
              <a:rPr lang="en" sz="1900">
                <a:latin typeface="Courier New"/>
                <a:ea typeface="Courier New"/>
                <a:cs typeface="Courier New"/>
                <a:sym typeface="Courier New"/>
              </a:rPr>
              <a:t>qradar</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get info about qradar rule</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qradar_rule_info</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lang="en" sz="1900">
                <a:latin typeface="Courier New"/>
                <a:ea typeface="Courier New"/>
                <a:cs typeface="Courier New"/>
                <a:sym typeface="Courier New"/>
              </a:rPr>
              <a:t>"Potential DDoS Against Single Host (TCP)"</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register</a:t>
            </a:r>
            <a:r>
              <a:rPr b="1" lang="en" sz="1900">
                <a:latin typeface="Courier New"/>
                <a:ea typeface="Courier New"/>
                <a:cs typeface="Courier New"/>
                <a:sym typeface="Courier New"/>
              </a:rPr>
              <a:t>: </a:t>
            </a:r>
            <a:r>
              <a:rPr lang="en" sz="1900">
                <a:latin typeface="Courier New"/>
                <a:ea typeface="Courier New"/>
                <a:cs typeface="Courier New"/>
                <a:sym typeface="Courier New"/>
              </a:rPr>
              <a:t>rule_info</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disable rule by id</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qradar_rule</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state</a:t>
            </a:r>
            <a:r>
              <a:rPr b="1" lang="en" sz="1900">
                <a:latin typeface="Courier New"/>
                <a:ea typeface="Courier New"/>
                <a:cs typeface="Courier New"/>
                <a:sym typeface="Courier New"/>
              </a:rPr>
              <a:t>: </a:t>
            </a:r>
            <a:r>
              <a:rPr lang="en" sz="1900">
                <a:latin typeface="Courier New"/>
                <a:ea typeface="Courier New"/>
                <a:cs typeface="Courier New"/>
                <a:sym typeface="Courier New"/>
              </a:rPr>
              <a:t>disabled</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id</a:t>
            </a:r>
            <a:r>
              <a:rPr b="1" lang="en" sz="1900">
                <a:latin typeface="Courier New"/>
                <a:ea typeface="Courier New"/>
                <a:cs typeface="Courier New"/>
                <a:sym typeface="Courier New"/>
              </a:rPr>
              <a:t>: </a:t>
            </a:r>
            <a:r>
              <a:rPr lang="en" sz="1900">
                <a:latin typeface="Courier New"/>
                <a:ea typeface="Courier New"/>
                <a:cs typeface="Courier New"/>
                <a:sym typeface="Courier New"/>
              </a:rPr>
              <a:t>"{{ rule_info.rules[0]['id'] }}" </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500"/>
              <a:buFont typeface="Arial"/>
              <a:buNone/>
            </a:pPr>
            <a:r>
              <a:t/>
            </a:r>
            <a:endParaRPr sz="1900">
              <a:latin typeface="Courier New"/>
              <a:ea typeface="Courier New"/>
              <a:cs typeface="Courier New"/>
              <a:sym typeface="Courier New"/>
            </a:endParaRPr>
          </a:p>
        </p:txBody>
      </p:sp>
      <p:sp>
        <p:nvSpPr>
          <p:cNvPr id="2094" name="Google Shape;2094;p220"/>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SECURITY OPERATIONS</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221"/>
          <p:cNvSpPr txBox="1"/>
          <p:nvPr/>
        </p:nvSpPr>
        <p:spPr>
          <a:xfrm>
            <a:off x="615779" y="726067"/>
            <a:ext cx="9756000" cy="5812800"/>
          </a:xfrm>
          <a:prstGeom prst="rect">
            <a:avLst/>
          </a:prstGeom>
          <a:solidFill>
            <a:srgbClr val="F0F0F1"/>
          </a:solidFill>
          <a:ln cap="flat" cmpd="sng" w="9525">
            <a:solidFill>
              <a:srgbClr val="909090"/>
            </a:solidFill>
            <a:prstDash val="solid"/>
            <a:round/>
            <a:headEnd len="sm" w="sm" type="none"/>
            <a:tailEnd len="sm" w="sm" type="none"/>
          </a:ln>
        </p:spPr>
        <p:txBody>
          <a:bodyPr anchorCtr="0" anchor="t" bIns="60925" lIns="121875" spcFirstLastPara="1" rIns="121875" wrap="square" tIns="60925">
            <a:noAutofit/>
          </a:bodyPr>
          <a:lstStyle/>
          <a:p>
            <a:pPr indent="0" lvl="0" marL="0" rtl="0" algn="l">
              <a:lnSpc>
                <a:spcPct val="142857"/>
              </a:lnSpc>
              <a:spcBef>
                <a:spcPts val="0"/>
              </a:spcBef>
              <a:spcAft>
                <a:spcPts val="0"/>
              </a:spcAft>
              <a:buClr>
                <a:schemeClr val="dk1"/>
              </a:buClr>
              <a:buSzPts val="1100"/>
              <a:buFont typeface="Arial"/>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Add Snort rule</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hosts</a:t>
            </a:r>
            <a:r>
              <a:rPr b="1" lang="en" sz="1900">
                <a:latin typeface="Courier New"/>
                <a:ea typeface="Courier New"/>
                <a:cs typeface="Courier New"/>
                <a:sym typeface="Courier New"/>
              </a:rPr>
              <a:t>: </a:t>
            </a:r>
            <a:r>
              <a:rPr lang="en" sz="1900">
                <a:latin typeface="Courier New"/>
                <a:ea typeface="Courier New"/>
                <a:cs typeface="Courier New"/>
                <a:sym typeface="Courier New"/>
              </a:rPr>
              <a:t>snort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tasks</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b="1" lang="en" sz="1900">
                <a:solidFill>
                  <a:srgbClr val="9A0203"/>
                </a:solidFill>
                <a:latin typeface="Courier New"/>
                <a:ea typeface="Courier New"/>
                <a:cs typeface="Courier New"/>
                <a:sym typeface="Courier New"/>
              </a:rPr>
              <a:t>Add snort password attack rule</a:t>
            </a:r>
            <a:endParaRPr b="1" sz="1900">
              <a:solidFill>
                <a:srgbClr val="9A0203"/>
              </a:solidFill>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include_role</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name</a:t>
            </a:r>
            <a:r>
              <a:rPr b="1" lang="en" sz="1900">
                <a:latin typeface="Courier New"/>
                <a:ea typeface="Courier New"/>
                <a:cs typeface="Courier New"/>
                <a:sym typeface="Courier New"/>
              </a:rPr>
              <a:t>: </a:t>
            </a:r>
            <a:r>
              <a:rPr lang="en" sz="1900">
                <a:latin typeface="Courier New"/>
                <a:ea typeface="Courier New"/>
                <a:cs typeface="Courier New"/>
                <a:sym typeface="Courier New"/>
              </a:rPr>
              <a:t>"ansible_security.ids_rule"</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vars</a:t>
            </a:r>
            <a:r>
              <a:rPr b="1" lang="en" sz="1900">
                <a:latin typeface="Courier New"/>
                <a:ea typeface="Courier New"/>
                <a:cs typeface="Courier New"/>
                <a:sym typeface="Courier New"/>
              </a:rPr>
              <a:t>:</a:t>
            </a:r>
            <a:endParaRPr b="1"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rule</a:t>
            </a:r>
            <a:r>
              <a:rPr b="1" lang="en" sz="1900">
                <a:latin typeface="Courier New"/>
                <a:ea typeface="Courier New"/>
                <a:cs typeface="Courier New"/>
                <a:sym typeface="Courier New"/>
              </a:rPr>
              <a:t>: </a:t>
            </a:r>
            <a:r>
              <a:rPr lang="en" sz="1900">
                <a:solidFill>
                  <a:schemeClr val="dk1"/>
                </a:solidFill>
                <a:latin typeface="Courier New"/>
                <a:ea typeface="Courier New"/>
                <a:cs typeface="Courier New"/>
                <a:sym typeface="Courier New"/>
              </a:rPr>
              <a:t>"</a:t>
            </a:r>
            <a:r>
              <a:rPr lang="en" sz="1900">
                <a:latin typeface="Courier New"/>
                <a:ea typeface="Courier New"/>
                <a:cs typeface="Courier New"/>
                <a:sym typeface="Courier New"/>
              </a:rPr>
              <a:t>alert tcp any 443 -&gt; 192.168.12.0/24 any</a:t>
            </a:r>
            <a:r>
              <a:rPr lang="en" sz="1900">
                <a:solidFill>
                  <a:schemeClr val="dk1"/>
                </a:solidFill>
                <a:latin typeface="Courier New"/>
                <a:ea typeface="Courier New"/>
                <a:cs typeface="Courier New"/>
                <a:sym typeface="Courier New"/>
              </a:rPr>
              <a: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state</a:t>
            </a:r>
            <a:r>
              <a:rPr b="1" lang="en" sz="1900">
                <a:latin typeface="Courier New"/>
                <a:ea typeface="Courier New"/>
                <a:cs typeface="Courier New"/>
                <a:sym typeface="Courier New"/>
              </a:rPr>
              <a:t>: </a:t>
            </a:r>
            <a:r>
              <a:rPr lang="en" sz="1900">
                <a:latin typeface="Courier New"/>
                <a:ea typeface="Courier New"/>
                <a:cs typeface="Courier New"/>
                <a:sym typeface="Courier New"/>
              </a:rPr>
              <a:t>present</a:t>
            </a:r>
            <a:endParaRPr sz="1900">
              <a:latin typeface="Courier New"/>
              <a:ea typeface="Courier New"/>
              <a:cs typeface="Courier New"/>
              <a:sym typeface="Courier New"/>
            </a:endParaRPr>
          </a:p>
          <a:p>
            <a:pPr indent="0" lvl="0" marL="0" rtl="0" algn="l">
              <a:lnSpc>
                <a:spcPct val="142857"/>
              </a:lnSpc>
              <a:spcBef>
                <a:spcPts val="0"/>
              </a:spcBef>
              <a:spcAft>
                <a:spcPts val="0"/>
              </a:spcAft>
              <a:buClr>
                <a:schemeClr val="dk1"/>
              </a:buClr>
              <a:buSzPts val="1100"/>
              <a:buFont typeface="Arial"/>
              <a:buNone/>
            </a:pPr>
            <a:r>
              <a:rPr b="1" lang="en" sz="1900">
                <a:latin typeface="Courier New"/>
                <a:ea typeface="Courier New"/>
                <a:cs typeface="Courier New"/>
                <a:sym typeface="Courier New"/>
              </a:rPr>
              <a:t>        </a:t>
            </a:r>
            <a:r>
              <a:rPr b="1" lang="en" sz="1900">
                <a:solidFill>
                  <a:srgbClr val="1678C4"/>
                </a:solidFill>
                <a:latin typeface="Courier New"/>
                <a:ea typeface="Courier New"/>
                <a:cs typeface="Courier New"/>
                <a:sym typeface="Courier New"/>
              </a:rPr>
              <a:t>rules_file</a:t>
            </a:r>
            <a:r>
              <a:rPr b="1" lang="en" sz="1900">
                <a:latin typeface="Courier New"/>
                <a:ea typeface="Courier New"/>
                <a:cs typeface="Courier New"/>
                <a:sym typeface="Courier New"/>
              </a:rPr>
              <a:t>: </a:t>
            </a:r>
            <a:r>
              <a:rPr lang="en" sz="1900">
                <a:latin typeface="Courier New"/>
                <a:ea typeface="Courier New"/>
                <a:cs typeface="Courier New"/>
                <a:sym typeface="Courier New"/>
              </a:rPr>
              <a:t>/etc/snort/rules/grab_everything_http.rules</a:t>
            </a:r>
            <a:endParaRPr b="1" sz="1900">
              <a:latin typeface="Courier New"/>
              <a:ea typeface="Courier New"/>
              <a:cs typeface="Courier New"/>
              <a:sym typeface="Courier New"/>
            </a:endParaRPr>
          </a:p>
        </p:txBody>
      </p:sp>
      <p:sp>
        <p:nvSpPr>
          <p:cNvPr id="2100" name="Google Shape;2100;p221"/>
          <p:cNvSpPr txBox="1"/>
          <p:nvPr/>
        </p:nvSpPr>
        <p:spPr>
          <a:xfrm>
            <a:off x="465950" y="156867"/>
            <a:ext cx="10869300" cy="5691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2400">
                <a:solidFill>
                  <a:schemeClr val="lt1"/>
                </a:solidFill>
                <a:latin typeface="Overpass"/>
                <a:ea typeface="Overpass"/>
                <a:cs typeface="Overpass"/>
                <a:sym typeface="Overpass"/>
              </a:rPr>
              <a:t>AUTOMATION FOR EVERYONE: </a:t>
            </a:r>
            <a:r>
              <a:rPr b="1" lang="en" sz="2400">
                <a:solidFill>
                  <a:schemeClr val="lt1"/>
                </a:solidFill>
                <a:latin typeface="Overpass"/>
                <a:ea typeface="Overpass"/>
                <a:cs typeface="Overpass"/>
                <a:sym typeface="Overpass"/>
              </a:rPr>
              <a:t>SECURITY OPERATIONS</a:t>
            </a:r>
            <a:endParaRPr b="1" sz="2400">
              <a:solidFill>
                <a:schemeClr val="lt1"/>
              </a:solidFill>
              <a:latin typeface="Overpass"/>
              <a:ea typeface="Overpass"/>
              <a:cs typeface="Overpass"/>
              <a:sym typeface="Overpass"/>
            </a:endParaRPr>
          </a:p>
          <a:p>
            <a:pPr indent="0" lvl="0" marL="0" rtl="0" algn="l">
              <a:spcBef>
                <a:spcPts val="0"/>
              </a:spcBef>
              <a:spcAft>
                <a:spcPts val="0"/>
              </a:spcAft>
              <a:buNone/>
            </a:pPr>
            <a:r>
              <a:t/>
            </a:r>
            <a:endParaRPr sz="2400">
              <a:solidFill>
                <a:srgbClr val="FFFFFF"/>
              </a:solidFill>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name="FY18 - Management - Basic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new color palette">
  <a:themeElements>
    <a:clrScheme name="Red Hat New">
      <a:dk1>
        <a:srgbClr val="000000"/>
      </a:dk1>
      <a:lt1>
        <a:srgbClr val="FFFFFF"/>
      </a:lt1>
      <a:dk2>
        <a:srgbClr val="4C4C4C"/>
      </a:dk2>
      <a:lt2>
        <a:srgbClr val="F1F1F1"/>
      </a:lt2>
      <a:accent1>
        <a:srgbClr val="EE0000"/>
      </a:accent1>
      <a:accent2>
        <a:srgbClr val="CC0000"/>
      </a:accent2>
      <a:accent3>
        <a:srgbClr val="A30000"/>
      </a:accent3>
      <a:accent4>
        <a:srgbClr val="820000"/>
      </a:accent4>
      <a:accent5>
        <a:srgbClr val="00B9E4"/>
      </a:accent5>
      <a:accent6>
        <a:srgbClr val="007BB0"/>
      </a:accent6>
      <a:hlink>
        <a:srgbClr val="EE0000"/>
      </a:hlink>
      <a:folHlink>
        <a:srgbClr val="057D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nsible-FY18-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nsible-FY18-Template">
  <a:themeElements>
    <a:clrScheme name="Custom 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FY18 - Management - Basic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